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8" r:id="rId1"/>
  </p:sldMasterIdLst>
  <p:notesMasterIdLst>
    <p:notesMasterId r:id="rId62"/>
  </p:notesMasterIdLst>
  <p:handoutMasterIdLst>
    <p:handoutMasterId r:id="rId63"/>
  </p:handoutMasterIdLst>
  <p:sldIdLst>
    <p:sldId id="369" r:id="rId2"/>
    <p:sldId id="297" r:id="rId3"/>
    <p:sldId id="273" r:id="rId4"/>
    <p:sldId id="326" r:id="rId5"/>
    <p:sldId id="330" r:id="rId6"/>
    <p:sldId id="258" r:id="rId7"/>
    <p:sldId id="327" r:id="rId8"/>
    <p:sldId id="285" r:id="rId9"/>
    <p:sldId id="259" r:id="rId10"/>
    <p:sldId id="267" r:id="rId11"/>
    <p:sldId id="268" r:id="rId12"/>
    <p:sldId id="274" r:id="rId13"/>
    <p:sldId id="275" r:id="rId14"/>
    <p:sldId id="305" r:id="rId15"/>
    <p:sldId id="306" r:id="rId16"/>
    <p:sldId id="286" r:id="rId17"/>
    <p:sldId id="308" r:id="rId18"/>
    <p:sldId id="313" r:id="rId19"/>
    <p:sldId id="320" r:id="rId20"/>
    <p:sldId id="331" r:id="rId21"/>
    <p:sldId id="339" r:id="rId22"/>
    <p:sldId id="340" r:id="rId23"/>
    <p:sldId id="334" r:id="rId24"/>
    <p:sldId id="342" r:id="rId25"/>
    <p:sldId id="343" r:id="rId26"/>
    <p:sldId id="345" r:id="rId27"/>
    <p:sldId id="348" r:id="rId28"/>
    <p:sldId id="349" r:id="rId29"/>
    <p:sldId id="350" r:id="rId30"/>
    <p:sldId id="352" r:id="rId31"/>
    <p:sldId id="356" r:id="rId32"/>
    <p:sldId id="358" r:id="rId33"/>
    <p:sldId id="357" r:id="rId34"/>
    <p:sldId id="351" r:id="rId35"/>
    <p:sldId id="337" r:id="rId36"/>
    <p:sldId id="283" r:id="rId37"/>
    <p:sldId id="363" r:id="rId38"/>
    <p:sldId id="355" r:id="rId39"/>
    <p:sldId id="361" r:id="rId40"/>
    <p:sldId id="365" r:id="rId41"/>
    <p:sldId id="370" r:id="rId42"/>
    <p:sldId id="371" r:id="rId43"/>
    <p:sldId id="373" r:id="rId44"/>
    <p:sldId id="374" r:id="rId45"/>
    <p:sldId id="375" r:id="rId46"/>
    <p:sldId id="376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8" r:id="rId55"/>
    <p:sldId id="385" r:id="rId56"/>
    <p:sldId id="392" r:id="rId57"/>
    <p:sldId id="386" r:id="rId58"/>
    <p:sldId id="387" r:id="rId59"/>
    <p:sldId id="389" r:id="rId60"/>
    <p:sldId id="391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-11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456"/>
    </p:cViewPr>
  </p:sorterViewPr>
  <p:notesViewPr>
    <p:cSldViewPr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101B521-A6F0-4EAD-9788-AD3F7AAA22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C9C9FD-61C5-490F-A90B-793369D44B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ECBEA-3A47-48CA-AC00-55CDDB1A67B8}" type="datetimeFigureOut">
              <a:rPr lang="en-NZ" smtClean="0"/>
              <a:t>8/05/2018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866B3F-347E-4A6C-87FE-6B0BCDE41B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4E9885-E025-47C3-9DD4-8F46D2E58B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DFD9-51CA-49E0-8C5B-6D4C327A08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2525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98D0D-2F92-4360-BC0A-1CC6E0F05191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EAEB6-2492-43CF-80E9-CB8B0E288A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62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Time Out With Horses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EAEB6-2492-43CF-80E9-CB8B0E288A20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349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EAEB6-2492-43CF-80E9-CB8B0E288A20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123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EAEB6-2492-43CF-80E9-CB8B0E288A20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716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725C11-DE25-4396-BD72-0339280A26C5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A6FD0-8FDB-45AB-9F6F-39D5499FE986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0680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5332E-53F5-41D6-A588-8832FE8D6E9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B4C1-5EE9-403A-92D2-A350EEE494B6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747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5332E-53F5-41D6-A588-8832FE8D6E9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B4C1-5EE9-403A-92D2-A350EEE494B6}" type="slidenum">
              <a:rPr lang="en-NZ" altLang="en-US" smtClean="0"/>
              <a:pPr/>
              <a:t>‹#›</a:t>
            </a:fld>
            <a:endParaRPr lang="en-NZ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44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5332E-53F5-41D6-A588-8832FE8D6E9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B4C1-5EE9-403A-92D2-A350EEE494B6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1447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5332E-53F5-41D6-A588-8832FE8D6E9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B4C1-5EE9-403A-92D2-A350EEE494B6}" type="slidenum">
              <a:rPr lang="en-NZ" altLang="en-US" smtClean="0"/>
              <a:pPr/>
              <a:t>‹#›</a:t>
            </a:fld>
            <a:endParaRPr lang="en-NZ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5332E-53F5-41D6-A588-8832FE8D6E9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B4C1-5EE9-403A-92D2-A350EEE494B6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9884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4721E-11D5-4526-AC32-CF64CC67905F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900B-62C6-4E07-896E-A47CAF2C8AA3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004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212C9-7633-45A9-A46E-6F13BD3725D4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8037-CE0B-476E-9AAB-01AAF54CC012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7983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8E337E-B390-419E-977B-1299A0B4F365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F2B3-BE8C-4112-999A-43407D55DF75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2742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37A944-D2EF-4C8E-8E9C-58526E0D4B88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54B2-6EB6-4C60-8727-A51BB2C7669B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3401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0641A6-D036-4FA0-8F57-0342B5F670D4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FB93-67E2-4058-82B0-A2A8FE460109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5081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0E3EA-809D-4F7D-BDBD-8FEA1D80C67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C26D-FF70-4583-B100-66E4182DA4AD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539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28BC1D-EEC8-40BC-A2A4-BBDC665EEDAD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800-562E-4E6D-B0B9-5856A05A86A6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8905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1EB452-5E27-4B42-BD8C-6EEC14E220DC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56F6-295D-42AC-8DD7-41EAADEDDA3D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5452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7E6102-B351-464E-9CB9-8A978E251CB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2C32-85E1-42FB-B850-2CBBB2EB2728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6921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5A632C-EDE2-4843-BE08-680310E40D04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37806-0061-4203-B3C6-E0D603796B6A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9241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95332E-53F5-41D6-A588-8832FE8D6E99}" type="datetimeFigureOut">
              <a:rPr lang="en-NZ" smtClean="0"/>
              <a:pPr>
                <a:defRPr/>
              </a:pPr>
              <a:t>8/05/2018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6EDB4C1-5EE9-403A-92D2-A350EEE494B6}" type="slidenum">
              <a:rPr lang="en-NZ" altLang="en-US" smtClean="0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67604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7" y="365126"/>
            <a:ext cx="8391345" cy="5978467"/>
          </a:xfrm>
        </p:spPr>
      </p:pic>
    </p:spTree>
    <p:extLst>
      <p:ext uri="{BB962C8B-B14F-4D97-AF65-F5344CB8AC3E}">
        <p14:creationId xmlns:p14="http://schemas.microsoft.com/office/powerpoint/2010/main" val="30041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20483" name="Picture 5" descr="G:\Photos- HRF Talk\Horsing Around Apri 12 0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8" t="12300" r="22277" b="39517"/>
          <a:stretch/>
        </p:blipFill>
        <p:spPr>
          <a:xfrm>
            <a:off x="611560" y="448315"/>
            <a:ext cx="7857740" cy="5512146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21507" name="Picture 4" descr="G:\Photos- HRF Talk\Horsing Around Apri 12 0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5406" b="10196"/>
          <a:stretch/>
        </p:blipFill>
        <p:spPr>
          <a:xfrm>
            <a:off x="755576" y="476672"/>
            <a:ext cx="7683550" cy="587123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9999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altLang="en-US" dirty="0"/>
              <a:t/>
            </a:r>
            <a:br>
              <a:rPr lang="en-NZ" altLang="en-US" dirty="0"/>
            </a:br>
            <a:endParaRPr lang="en-NZ" altLang="en-US" dirty="0"/>
          </a:p>
        </p:txBody>
      </p:sp>
      <p:pic>
        <p:nvPicPr>
          <p:cNvPr id="27651" name="Picture 11" descr="G:\Photos- HRF Talk\Ill Just Rest My Head Here So I Can See You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r="6487"/>
          <a:stretch/>
        </p:blipFill>
        <p:spPr>
          <a:xfrm>
            <a:off x="683568" y="476672"/>
            <a:ext cx="7848872" cy="582970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6178698"/>
          </a:xfrm>
        </p:spPr>
        <p:txBody>
          <a:bodyPr/>
          <a:lstStyle/>
          <a:p>
            <a:endParaRPr lang="en-NZ" altLang="en-US" dirty="0"/>
          </a:p>
        </p:txBody>
      </p:sp>
      <p:pic>
        <p:nvPicPr>
          <p:cNvPr id="28675" name="Picture 10" descr="G:\Photos- HRF Talk\Hugs Are The Mane Th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274638"/>
            <a:ext cx="4176464" cy="618229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57347" name="Picture 8" descr="G:\Photos- HRF Talk\Streetworks Day at HRF 0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30228" r="25749" b="20126"/>
          <a:stretch/>
        </p:blipFill>
        <p:spPr>
          <a:xfrm>
            <a:off x="451929" y="620688"/>
            <a:ext cx="8237716" cy="4752528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58371" name="Picture 7" descr="G:\Photos- HRF Talk\Various 9 Mar '12 0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b="9391"/>
          <a:stretch/>
        </p:blipFill>
        <p:spPr>
          <a:xfrm>
            <a:off x="484710" y="404664"/>
            <a:ext cx="7625896" cy="5983594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48865" y="479847"/>
            <a:ext cx="4159374" cy="5800178"/>
          </a:xfrm>
        </p:spPr>
        <p:txBody>
          <a:bodyPr/>
          <a:lstStyle/>
          <a:p>
            <a:r>
              <a:rPr lang="en-NZ" altLang="en-US" dirty="0"/>
              <a:t/>
            </a:r>
            <a:br>
              <a:rPr lang="en-NZ" altLang="en-US" dirty="0"/>
            </a:br>
            <a:endParaRPr lang="en-NZ" altLang="en-US" dirty="0"/>
          </a:p>
        </p:txBody>
      </p:sp>
      <p:pic>
        <p:nvPicPr>
          <p:cNvPr id="35843" name="Content Placeholder 3" descr="G:\Photos- HRF Talk\Light Party Dec 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9575"/>
            <a:ext cx="4320480" cy="6480721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60419" name="Picture 5" descr="G:\Photos- HRF Talk\Up &amp; Over!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0" y="548680"/>
            <a:ext cx="7850168" cy="572817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/>
          </a:p>
        </p:txBody>
      </p:sp>
      <p:pic>
        <p:nvPicPr>
          <p:cNvPr id="65539" name="Picture 19" descr="G:\Photos- HRF Talk\Zara-Lucy and Taeo Oct 20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 b="17038"/>
          <a:stretch/>
        </p:blipFill>
        <p:spPr>
          <a:xfrm>
            <a:off x="620392" y="764704"/>
            <a:ext cx="7887278" cy="4536504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11" descr="G:\Photos- HRF Talk\Various 9 Mar '12 0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9372" b="6207"/>
          <a:stretch/>
        </p:blipFill>
        <p:spPr>
          <a:xfrm>
            <a:off x="655474" y="383268"/>
            <a:ext cx="7806668" cy="5566011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47107" name="Picture 9" descr="G:\Photos- HRF Talk\SDC141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791"/>
            <a:ext cx="7886700" cy="5916382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r="4894"/>
          <a:stretch/>
        </p:blipFill>
        <p:spPr>
          <a:xfrm>
            <a:off x="628650" y="365126"/>
            <a:ext cx="7111702" cy="6295720"/>
          </a:xfrm>
        </p:spPr>
      </p:pic>
    </p:spTree>
    <p:extLst>
      <p:ext uri="{BB962C8B-B14F-4D97-AF65-F5344CB8AC3E}">
        <p14:creationId xmlns:p14="http://schemas.microsoft.com/office/powerpoint/2010/main" val="5850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13719" b="7857"/>
          <a:stretch/>
        </p:blipFill>
        <p:spPr>
          <a:xfrm>
            <a:off x="539552" y="365126"/>
            <a:ext cx="8076603" cy="5008090"/>
          </a:xfrm>
        </p:spPr>
      </p:pic>
    </p:spTree>
    <p:extLst>
      <p:ext uri="{BB962C8B-B14F-4D97-AF65-F5344CB8AC3E}">
        <p14:creationId xmlns:p14="http://schemas.microsoft.com/office/powerpoint/2010/main" val="36382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-6020" r="9114" b="12162"/>
          <a:stretch/>
        </p:blipFill>
        <p:spPr>
          <a:xfrm>
            <a:off x="1691680" y="-28046"/>
            <a:ext cx="5328592" cy="6567662"/>
          </a:xfrm>
        </p:spPr>
      </p:pic>
    </p:spTree>
    <p:extLst>
      <p:ext uri="{BB962C8B-B14F-4D97-AF65-F5344CB8AC3E}">
        <p14:creationId xmlns:p14="http://schemas.microsoft.com/office/powerpoint/2010/main" val="7699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9" y="476672"/>
            <a:ext cx="8022491" cy="5667293"/>
          </a:xfrm>
        </p:spPr>
      </p:pic>
    </p:spTree>
    <p:extLst>
      <p:ext uri="{BB962C8B-B14F-4D97-AF65-F5344CB8AC3E}">
        <p14:creationId xmlns:p14="http://schemas.microsoft.com/office/powerpoint/2010/main" val="1242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935178" cy="4536504"/>
          </a:xfrm>
        </p:spPr>
      </p:pic>
    </p:spTree>
    <p:extLst>
      <p:ext uri="{BB962C8B-B14F-4D97-AF65-F5344CB8AC3E}">
        <p14:creationId xmlns:p14="http://schemas.microsoft.com/office/powerpoint/2010/main" val="4444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910279" cy="6160218"/>
          </a:xfrm>
        </p:spPr>
      </p:pic>
    </p:spTree>
    <p:extLst>
      <p:ext uri="{BB962C8B-B14F-4D97-AF65-F5344CB8AC3E}">
        <p14:creationId xmlns:p14="http://schemas.microsoft.com/office/powerpoint/2010/main" val="35455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393838"/>
            <a:ext cx="7844978" cy="5555441"/>
          </a:xfrm>
        </p:spPr>
      </p:pic>
    </p:spTree>
    <p:extLst>
      <p:ext uri="{BB962C8B-B14F-4D97-AF65-F5344CB8AC3E}">
        <p14:creationId xmlns:p14="http://schemas.microsoft.com/office/powerpoint/2010/main" val="21891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13950" b="13475"/>
          <a:stretch/>
        </p:blipFill>
        <p:spPr>
          <a:xfrm>
            <a:off x="654359" y="384824"/>
            <a:ext cx="7977462" cy="5708472"/>
          </a:xfrm>
        </p:spPr>
      </p:pic>
    </p:spTree>
    <p:extLst>
      <p:ext uri="{BB962C8B-B14F-4D97-AF65-F5344CB8AC3E}">
        <p14:creationId xmlns:p14="http://schemas.microsoft.com/office/powerpoint/2010/main" val="27620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365126"/>
            <a:ext cx="6696744" cy="5990524"/>
          </a:xfrm>
        </p:spPr>
      </p:pic>
    </p:spTree>
    <p:extLst>
      <p:ext uri="{BB962C8B-B14F-4D97-AF65-F5344CB8AC3E}">
        <p14:creationId xmlns:p14="http://schemas.microsoft.com/office/powerpoint/2010/main" val="2454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"/>
          <a:stretch/>
        </p:blipFill>
        <p:spPr>
          <a:xfrm>
            <a:off x="2627784" y="332656"/>
            <a:ext cx="4081613" cy="6178698"/>
          </a:xfrm>
        </p:spPr>
      </p:pic>
    </p:spTree>
    <p:extLst>
      <p:ext uri="{BB962C8B-B14F-4D97-AF65-F5344CB8AC3E}">
        <p14:creationId xmlns:p14="http://schemas.microsoft.com/office/powerpoint/2010/main" val="1257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dirty="0"/>
              <a:t/>
            </a:r>
            <a:br>
              <a:rPr lang="en-NZ" altLang="en-US" dirty="0"/>
            </a:br>
            <a:r>
              <a:rPr lang="en-NZ" altLang="en-US" dirty="0"/>
              <a:t> </a:t>
            </a:r>
          </a:p>
        </p:txBody>
      </p:sp>
      <p:pic>
        <p:nvPicPr>
          <p:cNvPr id="26627" name="Picture 12" descr="G:\Photos- HRF Talk\Johnny &amp; Benji Execising their muscles - Sept '1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0" y="453672"/>
            <a:ext cx="8148338" cy="484753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7" y="764704"/>
            <a:ext cx="8320926" cy="4680520"/>
          </a:xfrm>
        </p:spPr>
      </p:pic>
    </p:spTree>
    <p:extLst>
      <p:ext uri="{BB962C8B-B14F-4D97-AF65-F5344CB8AC3E}">
        <p14:creationId xmlns:p14="http://schemas.microsoft.com/office/powerpoint/2010/main" val="39224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b="1459"/>
          <a:stretch/>
        </p:blipFill>
        <p:spPr>
          <a:xfrm>
            <a:off x="1624236" y="274638"/>
            <a:ext cx="5201854" cy="6376466"/>
          </a:xfrm>
        </p:spPr>
      </p:pic>
    </p:spTree>
    <p:extLst>
      <p:ext uri="{BB962C8B-B14F-4D97-AF65-F5344CB8AC3E}">
        <p14:creationId xmlns:p14="http://schemas.microsoft.com/office/powerpoint/2010/main" val="28487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9283"/>
          <a:stretch/>
        </p:blipFill>
        <p:spPr>
          <a:xfrm>
            <a:off x="628650" y="692696"/>
            <a:ext cx="7861144" cy="5258615"/>
          </a:xfrm>
        </p:spPr>
      </p:pic>
    </p:spTree>
    <p:extLst>
      <p:ext uri="{BB962C8B-B14F-4D97-AF65-F5344CB8AC3E}">
        <p14:creationId xmlns:p14="http://schemas.microsoft.com/office/powerpoint/2010/main" val="27385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24699" r="8723" b="15518"/>
          <a:stretch/>
        </p:blipFill>
        <p:spPr>
          <a:xfrm>
            <a:off x="1907703" y="365125"/>
            <a:ext cx="5081483" cy="6088211"/>
          </a:xfrm>
        </p:spPr>
      </p:pic>
    </p:spTree>
    <p:extLst>
      <p:ext uri="{BB962C8B-B14F-4D97-AF65-F5344CB8AC3E}">
        <p14:creationId xmlns:p14="http://schemas.microsoft.com/office/powerpoint/2010/main" val="412139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9" y="1556792"/>
            <a:ext cx="7856682" cy="3042162"/>
          </a:xfrm>
        </p:spPr>
      </p:pic>
    </p:spTree>
    <p:extLst>
      <p:ext uri="{BB962C8B-B14F-4D97-AF65-F5344CB8AC3E}">
        <p14:creationId xmlns:p14="http://schemas.microsoft.com/office/powerpoint/2010/main" val="7344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6298"/>
          <a:stretch/>
        </p:blipFill>
        <p:spPr>
          <a:xfrm>
            <a:off x="1979712" y="365126"/>
            <a:ext cx="4896544" cy="6141428"/>
          </a:xfrm>
        </p:spPr>
      </p:pic>
    </p:spTree>
    <p:extLst>
      <p:ext uri="{BB962C8B-B14F-4D97-AF65-F5344CB8AC3E}">
        <p14:creationId xmlns:p14="http://schemas.microsoft.com/office/powerpoint/2010/main" val="15712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6822" r="31119" b="22674"/>
          <a:stretch/>
        </p:blipFill>
        <p:spPr>
          <a:xfrm>
            <a:off x="611560" y="332656"/>
            <a:ext cx="7711825" cy="576064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0" y="365126"/>
            <a:ext cx="2503190" cy="5944194"/>
          </a:xfrm>
        </p:spPr>
        <p:txBody>
          <a:bodyPr/>
          <a:lstStyle/>
          <a:p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2919"/>
            <a:ext cx="4967303" cy="5936402"/>
          </a:xfrm>
        </p:spPr>
      </p:pic>
    </p:spTree>
    <p:extLst>
      <p:ext uri="{BB962C8B-B14F-4D97-AF65-F5344CB8AC3E}">
        <p14:creationId xmlns:p14="http://schemas.microsoft.com/office/powerpoint/2010/main" val="35055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5" y="1179997"/>
            <a:ext cx="7680855" cy="4320480"/>
          </a:xfrm>
        </p:spPr>
      </p:pic>
    </p:spTree>
    <p:extLst>
      <p:ext uri="{BB962C8B-B14F-4D97-AF65-F5344CB8AC3E}">
        <p14:creationId xmlns:p14="http://schemas.microsoft.com/office/powerpoint/2010/main" val="36507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4847" r="13548" b="18213"/>
          <a:stretch/>
        </p:blipFill>
        <p:spPr>
          <a:xfrm>
            <a:off x="2627784" y="447677"/>
            <a:ext cx="3960440" cy="5760641"/>
          </a:xfrm>
        </p:spPr>
      </p:pic>
    </p:spTree>
    <p:extLst>
      <p:ext uri="{BB962C8B-B14F-4D97-AF65-F5344CB8AC3E}">
        <p14:creationId xmlns:p14="http://schemas.microsoft.com/office/powerpoint/2010/main" val="18709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6147" name="Picture 6" descr="G:\Photos- HRF Talk\Group Pic - Oct 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1" y="548680"/>
            <a:ext cx="7992888" cy="5328592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10618" r="21025" b="12082"/>
          <a:stretch/>
        </p:blipFill>
        <p:spPr>
          <a:xfrm>
            <a:off x="2481088" y="584684"/>
            <a:ext cx="4181824" cy="5688632"/>
          </a:xfrm>
        </p:spPr>
      </p:pic>
    </p:spTree>
    <p:extLst>
      <p:ext uri="{BB962C8B-B14F-4D97-AF65-F5344CB8AC3E}">
        <p14:creationId xmlns:p14="http://schemas.microsoft.com/office/powerpoint/2010/main" val="18113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4464496" cy="6447077"/>
          </a:xfrm>
        </p:spPr>
      </p:pic>
    </p:spTree>
    <p:extLst>
      <p:ext uri="{BB962C8B-B14F-4D97-AF65-F5344CB8AC3E}">
        <p14:creationId xmlns:p14="http://schemas.microsoft.com/office/powerpoint/2010/main" val="38951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555296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672709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6400" r="9981" b="11151"/>
          <a:stretch/>
        </p:blipFill>
        <p:spPr>
          <a:xfrm>
            <a:off x="1619671" y="310227"/>
            <a:ext cx="5367205" cy="60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5330893" cy="61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0244EF-EEA6-4625-8F41-F1EC79354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332656"/>
            <a:ext cx="3456384" cy="61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B3CCE9-B1B6-444B-B05A-4655799E9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3280"/>
          <a:stretch/>
        </p:blipFill>
        <p:spPr>
          <a:xfrm>
            <a:off x="2339752" y="526367"/>
            <a:ext cx="3888432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48B69-FED3-46E8-86D9-F69030651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20076"/>
          <a:stretch/>
        </p:blipFill>
        <p:spPr>
          <a:xfrm>
            <a:off x="1187624" y="636116"/>
            <a:ext cx="5904656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3C284D-B34E-49A1-A54D-D985BE1D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 r="-15950" b="-15951"/>
          <a:stretch/>
        </p:blipFill>
        <p:spPr>
          <a:xfrm>
            <a:off x="1194508" y="476672"/>
            <a:ext cx="675498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699792" y="836712"/>
            <a:ext cx="2215158" cy="5872186"/>
          </a:xfrm>
        </p:spPr>
        <p:txBody>
          <a:bodyPr/>
          <a:lstStyle/>
          <a:p>
            <a:endParaRPr lang="en-NZ" alt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6095"/>
            <a:ext cx="4104456" cy="615668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341277-8AA1-44C6-A59D-98507B1D6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35866" r="16140"/>
          <a:stretch/>
        </p:blipFill>
        <p:spPr>
          <a:xfrm>
            <a:off x="683568" y="805445"/>
            <a:ext cx="7560840" cy="52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4052AA-7145-4DCB-8859-50136060B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1150" b="10101"/>
          <a:stretch/>
        </p:blipFill>
        <p:spPr>
          <a:xfrm>
            <a:off x="1835696" y="548680"/>
            <a:ext cx="530920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371688-CFAC-4484-BF2D-C14A363D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14161"/>
            <a:ext cx="4605195" cy="562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009372-2354-4604-872F-7CD45066A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0625"/>
          <a:stretch/>
        </p:blipFill>
        <p:spPr>
          <a:xfrm>
            <a:off x="899592" y="857250"/>
            <a:ext cx="72728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3C8582-E86A-4B05-9772-EA698820A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403648" y="346348"/>
            <a:ext cx="6179070" cy="6165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87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ED71E1-279D-4D65-BFA2-5C02296C39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2155" r="6688"/>
          <a:stretch/>
        </p:blipFill>
        <p:spPr>
          <a:xfrm>
            <a:off x="611560" y="754708"/>
            <a:ext cx="7920880" cy="53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BB3546-5D21-40D4-85ED-DF104293B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r="4327" b="44350"/>
          <a:stretch/>
        </p:blipFill>
        <p:spPr>
          <a:xfrm>
            <a:off x="1619672" y="620688"/>
            <a:ext cx="538022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6A0FAE-5163-4766-B91C-F594C0BC0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-1"/>
          <a:stretch/>
        </p:blipFill>
        <p:spPr>
          <a:xfrm>
            <a:off x="611560" y="476672"/>
            <a:ext cx="7777425" cy="54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894BB8-8FCA-4A8A-8961-D17C9A2F3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7675"/>
          <a:stretch/>
        </p:blipFill>
        <p:spPr>
          <a:xfrm>
            <a:off x="1403648" y="764704"/>
            <a:ext cx="5703816" cy="5129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45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C92A2F-23CD-4E7B-A44B-D767A4166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0" y="1556792"/>
            <a:ext cx="836365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11267" name="Picture 15" descr="G:\Photos- HRF Talk\Bending Competi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9" y="692696"/>
            <a:ext cx="8050681" cy="500809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95B369-FA25-4296-BF0C-73D88FEF5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16660"/>
          <a:stretch/>
        </p:blipFill>
        <p:spPr>
          <a:xfrm>
            <a:off x="971600" y="764704"/>
            <a:ext cx="662473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7171" name="Picture 5" descr="G:\Photos- HRF Talk\Grooming Sparkl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9" y="399963"/>
            <a:ext cx="7163121" cy="6015902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G:\Photos- HRF Talk\Logo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65126"/>
            <a:ext cx="5693109" cy="6016202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altLang="en-US" dirty="0"/>
          </a:p>
        </p:txBody>
      </p:sp>
      <p:pic>
        <p:nvPicPr>
          <p:cNvPr id="13315" name="Picture 13" descr="G:\Photos- HRF Talk\Amber &amp; Cassie - Hard at work clean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923774" cy="5944194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3592</TotalTime>
  <Words>7</Words>
  <Application>Microsoft Office PowerPoint</Application>
  <PresentationFormat>On-screen Show (4:3)</PresentationFormat>
  <Paragraphs>8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Facet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Ralph</dc:creator>
  <cp:lastModifiedBy>Lynette Wainwright</cp:lastModifiedBy>
  <cp:revision>76</cp:revision>
  <dcterms:created xsi:type="dcterms:W3CDTF">2013-01-31T01:50:42Z</dcterms:created>
  <dcterms:modified xsi:type="dcterms:W3CDTF">2018-05-08T00:19:16Z</dcterms:modified>
</cp:coreProperties>
</file>