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8" r:id="rId3"/>
    <p:sldId id="257" r:id="rId4"/>
    <p:sldId id="260" r:id="rId5"/>
    <p:sldId id="259" r:id="rId6"/>
    <p:sldId id="261" r:id="rId7"/>
    <p:sldId id="262" r:id="rId8"/>
    <p:sldId id="263" r:id="rId9"/>
    <p:sldId id="264" r:id="rId10"/>
    <p:sldId id="272" r:id="rId11"/>
    <p:sldId id="270" r:id="rId12"/>
    <p:sldId id="267" r:id="rId13"/>
    <p:sldId id="268" r:id="rId14"/>
    <p:sldId id="271" r:id="rId15"/>
    <p:sldId id="273" r:id="rId16"/>
    <p:sldId id="265" r:id="rId17"/>
    <p:sldId id="266" r:id="rId18"/>
    <p:sldId id="275" r:id="rId19"/>
    <p:sldId id="284" r:id="rId20"/>
    <p:sldId id="283" r:id="rId21"/>
    <p:sldId id="282" r:id="rId22"/>
    <p:sldId id="281" r:id="rId23"/>
    <p:sldId id="276" r:id="rId24"/>
    <p:sldId id="277" r:id="rId25"/>
    <p:sldId id="279" r:id="rId26"/>
    <p:sldId id="278" r:id="rId27"/>
    <p:sldId id="280" r:id="rId28"/>
    <p:sldId id="296" r:id="rId29"/>
    <p:sldId id="320" r:id="rId30"/>
    <p:sldId id="319" r:id="rId31"/>
    <p:sldId id="318" r:id="rId32"/>
    <p:sldId id="317" r:id="rId33"/>
    <p:sldId id="316" r:id="rId34"/>
    <p:sldId id="315" r:id="rId35"/>
    <p:sldId id="314" r:id="rId36"/>
    <p:sldId id="313" r:id="rId37"/>
    <p:sldId id="312" r:id="rId38"/>
    <p:sldId id="311" r:id="rId39"/>
    <p:sldId id="310" r:id="rId40"/>
    <p:sldId id="309" r:id="rId41"/>
    <p:sldId id="308" r:id="rId42"/>
    <p:sldId id="307" r:id="rId43"/>
    <p:sldId id="306" r:id="rId44"/>
    <p:sldId id="305" r:id="rId45"/>
    <p:sldId id="304" r:id="rId46"/>
    <p:sldId id="303" r:id="rId47"/>
    <p:sldId id="302" r:id="rId48"/>
    <p:sldId id="301" r:id="rId49"/>
    <p:sldId id="300" r:id="rId50"/>
    <p:sldId id="299" r:id="rId51"/>
    <p:sldId id="298" r:id="rId52"/>
    <p:sldId id="297" r:id="rId53"/>
    <p:sldId id="285" r:id="rId54"/>
    <p:sldId id="286" r:id="rId55"/>
    <p:sldId id="295" r:id="rId56"/>
    <p:sldId id="294" r:id="rId57"/>
    <p:sldId id="293" r:id="rId58"/>
    <p:sldId id="292" r:id="rId59"/>
    <p:sldId id="291" r:id="rId60"/>
    <p:sldId id="290" r:id="rId61"/>
    <p:sldId id="289" r:id="rId62"/>
    <p:sldId id="288" r:id="rId63"/>
    <p:sldId id="287"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53" d="100"/>
          <a:sy n="53" d="100"/>
        </p:scale>
        <p:origin x="-341"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D53AE54-8A46-48D7-B0C6-E4C9D6DADFD3}" type="datetimeFigureOut">
              <a:rPr lang="en-NZ" smtClean="0"/>
              <a:t>28/03/2019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72A202A-96E6-4217-AF75-42697C95F16C}" type="slidenum">
              <a:rPr lang="en-NZ" smtClean="0"/>
              <a:t>‹#›</a:t>
            </a:fld>
            <a:endParaRPr lang="en-NZ"/>
          </a:p>
        </p:txBody>
      </p:sp>
    </p:spTree>
    <p:extLst>
      <p:ext uri="{BB962C8B-B14F-4D97-AF65-F5344CB8AC3E}">
        <p14:creationId xmlns:p14="http://schemas.microsoft.com/office/powerpoint/2010/main" val="2953981196"/>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0D53AE54-8A46-48D7-B0C6-E4C9D6DADFD3}" type="datetimeFigureOut">
              <a:rPr lang="en-NZ" smtClean="0"/>
              <a:t>28/03/2019</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72A202A-96E6-4217-AF75-42697C95F16C}" type="slidenum">
              <a:rPr lang="en-NZ" smtClean="0"/>
              <a:t>‹#›</a:t>
            </a:fld>
            <a:endParaRPr lang="en-NZ"/>
          </a:p>
        </p:txBody>
      </p:sp>
    </p:spTree>
    <p:extLst>
      <p:ext uri="{BB962C8B-B14F-4D97-AF65-F5344CB8AC3E}">
        <p14:creationId xmlns:p14="http://schemas.microsoft.com/office/powerpoint/2010/main" val="87696465"/>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0D53AE54-8A46-48D7-B0C6-E4C9D6DADFD3}" type="datetimeFigureOut">
              <a:rPr lang="en-NZ" smtClean="0"/>
              <a:t>28/03/2019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72A202A-96E6-4217-AF75-42697C95F16C}" type="slidenum">
              <a:rPr lang="en-NZ" smtClean="0"/>
              <a:t>‹#›</a:t>
            </a:fld>
            <a:endParaRPr lang="en-NZ"/>
          </a:p>
        </p:txBody>
      </p:sp>
    </p:spTree>
    <p:extLst>
      <p:ext uri="{BB962C8B-B14F-4D97-AF65-F5344CB8AC3E}">
        <p14:creationId xmlns:p14="http://schemas.microsoft.com/office/powerpoint/2010/main" val="2950056121"/>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0D53AE54-8A46-48D7-B0C6-E4C9D6DADFD3}" type="datetimeFigureOut">
              <a:rPr lang="en-NZ" smtClean="0"/>
              <a:t>28/03/2019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72A202A-96E6-4217-AF75-42697C95F16C}" type="slidenum">
              <a:rPr lang="en-NZ" smtClean="0"/>
              <a:t>‹#›</a:t>
            </a:fld>
            <a:endParaRPr lang="en-NZ"/>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239012879"/>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D53AE54-8A46-48D7-B0C6-E4C9D6DADFD3}" type="datetimeFigureOut">
              <a:rPr lang="en-NZ" smtClean="0"/>
              <a:t>28/03/2019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72A202A-96E6-4217-AF75-42697C95F16C}" type="slidenum">
              <a:rPr lang="en-NZ" smtClean="0"/>
              <a:t>‹#›</a:t>
            </a:fld>
            <a:endParaRPr lang="en-NZ"/>
          </a:p>
        </p:txBody>
      </p:sp>
    </p:spTree>
    <p:extLst>
      <p:ext uri="{BB962C8B-B14F-4D97-AF65-F5344CB8AC3E}">
        <p14:creationId xmlns:p14="http://schemas.microsoft.com/office/powerpoint/2010/main" val="1227050641"/>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D53AE54-8A46-48D7-B0C6-E4C9D6DADFD3}" type="datetimeFigureOut">
              <a:rPr lang="en-NZ" smtClean="0"/>
              <a:t>28/03/2019</a:t>
            </a:fld>
            <a:endParaRPr lang="en-NZ"/>
          </a:p>
        </p:txBody>
      </p:sp>
      <p:sp>
        <p:nvSpPr>
          <p:cNvPr id="4"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72A202A-96E6-4217-AF75-42697C95F16C}" type="slidenum">
              <a:rPr lang="en-NZ" smtClean="0"/>
              <a:t>‹#›</a:t>
            </a:fld>
            <a:endParaRPr lang="en-NZ"/>
          </a:p>
        </p:txBody>
      </p:sp>
    </p:spTree>
    <p:extLst>
      <p:ext uri="{BB962C8B-B14F-4D97-AF65-F5344CB8AC3E}">
        <p14:creationId xmlns:p14="http://schemas.microsoft.com/office/powerpoint/2010/main" val="828528457"/>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D53AE54-8A46-48D7-B0C6-E4C9D6DADFD3}" type="datetimeFigureOut">
              <a:rPr lang="en-NZ" smtClean="0"/>
              <a:t>28/03/2019</a:t>
            </a:fld>
            <a:endParaRPr lang="en-NZ"/>
          </a:p>
        </p:txBody>
      </p:sp>
      <p:sp>
        <p:nvSpPr>
          <p:cNvPr id="4"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72A202A-96E6-4217-AF75-42697C95F16C}" type="slidenum">
              <a:rPr lang="en-NZ" smtClean="0"/>
              <a:t>‹#›</a:t>
            </a:fld>
            <a:endParaRPr lang="en-NZ"/>
          </a:p>
        </p:txBody>
      </p:sp>
    </p:spTree>
    <p:extLst>
      <p:ext uri="{BB962C8B-B14F-4D97-AF65-F5344CB8AC3E}">
        <p14:creationId xmlns:p14="http://schemas.microsoft.com/office/powerpoint/2010/main" val="939569239"/>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53AE54-8A46-48D7-B0C6-E4C9D6DADFD3}" type="datetimeFigureOut">
              <a:rPr lang="en-NZ" smtClean="0"/>
              <a:t>28/03/2019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72A202A-96E6-4217-AF75-42697C95F16C}" type="slidenum">
              <a:rPr lang="en-NZ" smtClean="0"/>
              <a:t>‹#›</a:t>
            </a:fld>
            <a:endParaRPr lang="en-NZ"/>
          </a:p>
        </p:txBody>
      </p:sp>
    </p:spTree>
    <p:extLst>
      <p:ext uri="{BB962C8B-B14F-4D97-AF65-F5344CB8AC3E}">
        <p14:creationId xmlns:p14="http://schemas.microsoft.com/office/powerpoint/2010/main" val="2465067321"/>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53AE54-8A46-48D7-B0C6-E4C9D6DADFD3}" type="datetimeFigureOut">
              <a:rPr lang="en-NZ" smtClean="0"/>
              <a:t>28/03/2019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72A202A-96E6-4217-AF75-42697C95F16C}" type="slidenum">
              <a:rPr lang="en-NZ" smtClean="0"/>
              <a:t>‹#›</a:t>
            </a:fld>
            <a:endParaRPr lang="en-NZ"/>
          </a:p>
        </p:txBody>
      </p:sp>
    </p:spTree>
    <p:extLst>
      <p:ext uri="{BB962C8B-B14F-4D97-AF65-F5344CB8AC3E}">
        <p14:creationId xmlns:p14="http://schemas.microsoft.com/office/powerpoint/2010/main" val="2041824782"/>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0D53AE54-8A46-48D7-B0C6-E4C9D6DADFD3}" type="datetimeFigureOut">
              <a:rPr lang="en-NZ" smtClean="0"/>
              <a:t>28/03/2019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72A202A-96E6-4217-AF75-42697C95F16C}" type="slidenum">
              <a:rPr lang="en-NZ" smtClean="0"/>
              <a:t>‹#›</a:t>
            </a:fld>
            <a:endParaRPr lang="en-NZ"/>
          </a:p>
        </p:txBody>
      </p:sp>
    </p:spTree>
    <p:extLst>
      <p:ext uri="{BB962C8B-B14F-4D97-AF65-F5344CB8AC3E}">
        <p14:creationId xmlns:p14="http://schemas.microsoft.com/office/powerpoint/2010/main" val="3890983219"/>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D53AE54-8A46-48D7-B0C6-E4C9D6DADFD3}" type="datetimeFigureOut">
              <a:rPr lang="en-NZ" smtClean="0"/>
              <a:t>28/03/2019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72A202A-96E6-4217-AF75-42697C95F16C}" type="slidenum">
              <a:rPr lang="en-NZ" smtClean="0"/>
              <a:t>‹#›</a:t>
            </a:fld>
            <a:endParaRPr lang="en-NZ"/>
          </a:p>
        </p:txBody>
      </p:sp>
    </p:spTree>
    <p:extLst>
      <p:ext uri="{BB962C8B-B14F-4D97-AF65-F5344CB8AC3E}">
        <p14:creationId xmlns:p14="http://schemas.microsoft.com/office/powerpoint/2010/main" val="1523216468"/>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D53AE54-8A46-48D7-B0C6-E4C9D6DADFD3}" type="datetimeFigureOut">
              <a:rPr lang="en-NZ" smtClean="0"/>
              <a:t>28/03/2019</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72A202A-96E6-4217-AF75-42697C95F16C}" type="slidenum">
              <a:rPr lang="en-NZ" smtClean="0"/>
              <a:t>‹#›</a:t>
            </a:fld>
            <a:endParaRPr lang="en-NZ"/>
          </a:p>
        </p:txBody>
      </p:sp>
    </p:spTree>
    <p:extLst>
      <p:ext uri="{BB962C8B-B14F-4D97-AF65-F5344CB8AC3E}">
        <p14:creationId xmlns:p14="http://schemas.microsoft.com/office/powerpoint/2010/main" val="2441749188"/>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D53AE54-8A46-48D7-B0C6-E4C9D6DADFD3}" type="datetimeFigureOut">
              <a:rPr lang="en-NZ" smtClean="0"/>
              <a:t>28/03/2019</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872A202A-96E6-4217-AF75-42697C95F16C}" type="slidenum">
              <a:rPr lang="en-NZ" smtClean="0"/>
              <a:t>‹#›</a:t>
            </a:fld>
            <a:endParaRPr lang="en-NZ"/>
          </a:p>
        </p:txBody>
      </p:sp>
    </p:spTree>
    <p:extLst>
      <p:ext uri="{BB962C8B-B14F-4D97-AF65-F5344CB8AC3E}">
        <p14:creationId xmlns:p14="http://schemas.microsoft.com/office/powerpoint/2010/main" val="1597962343"/>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0D53AE54-8A46-48D7-B0C6-E4C9D6DADFD3}" type="datetimeFigureOut">
              <a:rPr lang="en-NZ" smtClean="0"/>
              <a:t>28/03/2019</a:t>
            </a:fld>
            <a:endParaRPr lang="en-NZ"/>
          </a:p>
        </p:txBody>
      </p:sp>
      <p:sp>
        <p:nvSpPr>
          <p:cNvPr id="5" name="Footer Placeholder 3"/>
          <p:cNvSpPr>
            <a:spLocks noGrp="1"/>
          </p:cNvSpPr>
          <p:nvPr>
            <p:ph type="ftr" sz="quarter" idx="11"/>
          </p:nvPr>
        </p:nvSpPr>
        <p:spPr/>
        <p:txBody>
          <a:bodyPr/>
          <a:lstStyle/>
          <a:p>
            <a:endParaRPr lang="en-NZ"/>
          </a:p>
        </p:txBody>
      </p:sp>
      <p:sp>
        <p:nvSpPr>
          <p:cNvPr id="6" name="Slide Number Placeholder 4"/>
          <p:cNvSpPr>
            <a:spLocks noGrp="1"/>
          </p:cNvSpPr>
          <p:nvPr>
            <p:ph type="sldNum" sz="quarter" idx="12"/>
          </p:nvPr>
        </p:nvSpPr>
        <p:spPr/>
        <p:txBody>
          <a:bodyPr/>
          <a:lstStyle/>
          <a:p>
            <a:fld id="{872A202A-96E6-4217-AF75-42697C95F16C}" type="slidenum">
              <a:rPr lang="en-NZ" smtClean="0"/>
              <a:t>‹#›</a:t>
            </a:fld>
            <a:endParaRPr lang="en-NZ"/>
          </a:p>
        </p:txBody>
      </p:sp>
    </p:spTree>
    <p:extLst>
      <p:ext uri="{BB962C8B-B14F-4D97-AF65-F5344CB8AC3E}">
        <p14:creationId xmlns:p14="http://schemas.microsoft.com/office/powerpoint/2010/main" val="334004851"/>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D53AE54-8A46-48D7-B0C6-E4C9D6DADFD3}" type="datetimeFigureOut">
              <a:rPr lang="en-NZ" smtClean="0"/>
              <a:t>28/03/2019</a:t>
            </a:fld>
            <a:endParaRPr lang="en-NZ"/>
          </a:p>
        </p:txBody>
      </p:sp>
      <p:sp>
        <p:nvSpPr>
          <p:cNvPr id="5" name="Footer Placeholder 2"/>
          <p:cNvSpPr>
            <a:spLocks noGrp="1"/>
          </p:cNvSpPr>
          <p:nvPr>
            <p:ph type="ftr" sz="quarter" idx="11"/>
          </p:nvPr>
        </p:nvSpPr>
        <p:spPr/>
        <p:txBody>
          <a:bodyPr/>
          <a:lstStyle/>
          <a:p>
            <a:endParaRPr lang="en-NZ"/>
          </a:p>
        </p:txBody>
      </p:sp>
      <p:sp>
        <p:nvSpPr>
          <p:cNvPr id="6" name="Slide Number Placeholder 3"/>
          <p:cNvSpPr>
            <a:spLocks noGrp="1"/>
          </p:cNvSpPr>
          <p:nvPr>
            <p:ph type="sldNum" sz="quarter" idx="12"/>
          </p:nvPr>
        </p:nvSpPr>
        <p:spPr/>
        <p:txBody>
          <a:bodyPr/>
          <a:lstStyle/>
          <a:p>
            <a:fld id="{872A202A-96E6-4217-AF75-42697C95F16C}" type="slidenum">
              <a:rPr lang="en-NZ" smtClean="0"/>
              <a:t>‹#›</a:t>
            </a:fld>
            <a:endParaRPr lang="en-NZ"/>
          </a:p>
        </p:txBody>
      </p:sp>
    </p:spTree>
    <p:extLst>
      <p:ext uri="{BB962C8B-B14F-4D97-AF65-F5344CB8AC3E}">
        <p14:creationId xmlns:p14="http://schemas.microsoft.com/office/powerpoint/2010/main" val="1135667165"/>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0D53AE54-8A46-48D7-B0C6-E4C9D6DADFD3}" type="datetimeFigureOut">
              <a:rPr lang="en-NZ" smtClean="0"/>
              <a:t>28/03/2019</a:t>
            </a:fld>
            <a:endParaRPr lang="en-NZ"/>
          </a:p>
        </p:txBody>
      </p:sp>
      <p:sp>
        <p:nvSpPr>
          <p:cNvPr id="5" name="Footer Placeholder 5"/>
          <p:cNvSpPr>
            <a:spLocks noGrp="1"/>
          </p:cNvSpPr>
          <p:nvPr>
            <p:ph type="ftr" sz="quarter" idx="11"/>
          </p:nvPr>
        </p:nvSpPr>
        <p:spPr/>
        <p:txBody>
          <a:bodyPr/>
          <a:lstStyle/>
          <a:p>
            <a:endParaRPr lang="en-NZ"/>
          </a:p>
        </p:txBody>
      </p:sp>
      <p:sp>
        <p:nvSpPr>
          <p:cNvPr id="6" name="Slide Number Placeholder 6"/>
          <p:cNvSpPr>
            <a:spLocks noGrp="1"/>
          </p:cNvSpPr>
          <p:nvPr>
            <p:ph type="sldNum" sz="quarter" idx="12"/>
          </p:nvPr>
        </p:nvSpPr>
        <p:spPr/>
        <p:txBody>
          <a:bodyPr/>
          <a:lstStyle/>
          <a:p>
            <a:fld id="{872A202A-96E6-4217-AF75-42697C95F16C}" type="slidenum">
              <a:rPr lang="en-NZ" smtClean="0"/>
              <a:t>‹#›</a:t>
            </a:fld>
            <a:endParaRPr lang="en-NZ"/>
          </a:p>
        </p:txBody>
      </p:sp>
    </p:spTree>
    <p:extLst>
      <p:ext uri="{BB962C8B-B14F-4D97-AF65-F5344CB8AC3E}">
        <p14:creationId xmlns:p14="http://schemas.microsoft.com/office/powerpoint/2010/main" val="4187685400"/>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0D53AE54-8A46-48D7-B0C6-E4C9D6DADFD3}" type="datetimeFigureOut">
              <a:rPr lang="en-NZ" smtClean="0"/>
              <a:t>28/03/2019</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72A202A-96E6-4217-AF75-42697C95F16C}" type="slidenum">
              <a:rPr lang="en-NZ" smtClean="0"/>
              <a:t>‹#›</a:t>
            </a:fld>
            <a:endParaRPr lang="en-NZ"/>
          </a:p>
        </p:txBody>
      </p:sp>
    </p:spTree>
    <p:extLst>
      <p:ext uri="{BB962C8B-B14F-4D97-AF65-F5344CB8AC3E}">
        <p14:creationId xmlns:p14="http://schemas.microsoft.com/office/powerpoint/2010/main" val="944251129"/>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D53AE54-8A46-48D7-B0C6-E4C9D6DADFD3}" type="datetimeFigureOut">
              <a:rPr lang="en-NZ" smtClean="0"/>
              <a:t>28/03/2019</a:t>
            </a:fld>
            <a:endParaRPr lang="en-NZ"/>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NZ"/>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72A202A-96E6-4217-AF75-42697C95F16C}" type="slidenum">
              <a:rPr lang="en-NZ" smtClean="0"/>
              <a:t>‹#›</a:t>
            </a:fld>
            <a:endParaRPr lang="en-NZ"/>
          </a:p>
        </p:txBody>
      </p:sp>
    </p:spTree>
    <p:extLst>
      <p:ext uri="{BB962C8B-B14F-4D97-AF65-F5344CB8AC3E}">
        <p14:creationId xmlns:p14="http://schemas.microsoft.com/office/powerpoint/2010/main" val="1136146571"/>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14.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77572" y="2012043"/>
            <a:ext cx="8356600" cy="2554545"/>
          </a:xfrm>
          <a:prstGeom prst="rect">
            <a:avLst/>
          </a:prstGeom>
          <a:noFill/>
        </p:spPr>
        <p:txBody>
          <a:bodyPr wrap="square" rtlCol="0">
            <a:spAutoFit/>
          </a:bodyPr>
          <a:lstStyle/>
          <a:p>
            <a:pPr algn="ctr"/>
            <a:r>
              <a:rPr lang="en-NZ" sz="8000" b="1" dirty="0" smtClean="0">
                <a:ln w="22225">
                  <a:solidFill>
                    <a:schemeClr val="accent2"/>
                  </a:solidFill>
                  <a:prstDash val="solid"/>
                </a:ln>
                <a:solidFill>
                  <a:schemeClr val="accent2">
                    <a:lumMod val="40000"/>
                    <a:lumOff val="60000"/>
                  </a:schemeClr>
                </a:solidFill>
              </a:rPr>
              <a:t>HIGHLIGHTS OF </a:t>
            </a:r>
            <a:br>
              <a:rPr lang="en-NZ" sz="8000" b="1" dirty="0" smtClean="0">
                <a:ln w="22225">
                  <a:solidFill>
                    <a:schemeClr val="accent2"/>
                  </a:solidFill>
                  <a:prstDash val="solid"/>
                </a:ln>
                <a:solidFill>
                  <a:schemeClr val="accent2">
                    <a:lumMod val="40000"/>
                    <a:lumOff val="60000"/>
                  </a:schemeClr>
                </a:solidFill>
              </a:rPr>
            </a:br>
            <a:r>
              <a:rPr lang="en-NZ" sz="8000" b="1" dirty="0" smtClean="0">
                <a:ln w="22225">
                  <a:solidFill>
                    <a:schemeClr val="accent2"/>
                  </a:solidFill>
                  <a:prstDash val="solid"/>
                </a:ln>
                <a:solidFill>
                  <a:schemeClr val="accent2">
                    <a:lumMod val="40000"/>
                    <a:lumOff val="60000"/>
                  </a:schemeClr>
                </a:solidFill>
              </a:rPr>
              <a:t>OUR YEAR 2018</a:t>
            </a:r>
            <a:endParaRPr lang="en-NZ" sz="8000" dirty="0"/>
          </a:p>
        </p:txBody>
      </p:sp>
    </p:spTree>
    <p:extLst>
      <p:ext uri="{BB962C8B-B14F-4D97-AF65-F5344CB8AC3E}">
        <p14:creationId xmlns:p14="http://schemas.microsoft.com/office/powerpoint/2010/main" val="1680856480"/>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9415" y="702128"/>
            <a:ext cx="7228114" cy="5421086"/>
          </a:xfrm>
          <a:prstGeom prst="rect">
            <a:avLst/>
          </a:prstGeom>
          <a:ln w="76200">
            <a:solidFill>
              <a:schemeClr val="tx1"/>
            </a:solidFill>
          </a:ln>
        </p:spPr>
      </p:pic>
    </p:spTree>
    <p:extLst>
      <p:ext uri="{BB962C8B-B14F-4D97-AF65-F5344CB8AC3E}">
        <p14:creationId xmlns:p14="http://schemas.microsoft.com/office/powerpoint/2010/main" val="4236833193"/>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e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95286" y="3229770"/>
            <a:ext cx="2162175" cy="2882900"/>
          </a:xfrm>
          <a:prstGeom prst="rect">
            <a:avLst/>
          </a:prstGeom>
          <a:noFill/>
          <a:ln w="76200" algn="ctr">
            <a:solidFill>
              <a:schemeClr val="tx1"/>
            </a:solidFill>
            <a:round/>
            <a:headEnd/>
            <a:tailEnd/>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Lst>
        </p:spPr>
      </p:pic>
      <p:pic>
        <p:nvPicPr>
          <p:cNvPr id="4100" name="Picture 4" descr="Noh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8390" y="3948907"/>
            <a:ext cx="2887047" cy="2163763"/>
          </a:xfrm>
          <a:prstGeom prst="rect">
            <a:avLst/>
          </a:prstGeom>
          <a:noFill/>
          <a:ln w="76200" algn="ctr">
            <a:solidFill>
              <a:schemeClr val="tx1"/>
            </a:solidFill>
            <a:round/>
            <a:headEnd/>
            <a:tailEnd/>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Lst>
        </p:spPr>
      </p:pic>
      <p:pic>
        <p:nvPicPr>
          <p:cNvPr id="4101" name="Picture 5" descr="Jan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276" y="969169"/>
            <a:ext cx="2962275" cy="2116137"/>
          </a:xfrm>
          <a:prstGeom prst="rect">
            <a:avLst/>
          </a:prstGeom>
          <a:noFill/>
          <a:ln w="76200" algn="ctr">
            <a:solidFill>
              <a:schemeClr val="tx1"/>
            </a:solidFill>
            <a:round/>
            <a:headEnd/>
            <a:tailEnd/>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Lst>
        </p:spPr>
      </p:pic>
      <p:pic>
        <p:nvPicPr>
          <p:cNvPr id="4102" name="Picture 6" descr="IMG_20180428_11423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656433" y="3587751"/>
            <a:ext cx="2163762" cy="2886075"/>
          </a:xfrm>
          <a:prstGeom prst="rect">
            <a:avLst/>
          </a:prstGeom>
          <a:noFill/>
          <a:ln w="76200" algn="ctr">
            <a:solidFill>
              <a:schemeClr val="tx1"/>
            </a:solidFill>
            <a:round/>
            <a:headEnd/>
            <a:tailEnd/>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Lst>
        </p:spPr>
      </p:pic>
      <p:pic>
        <p:nvPicPr>
          <p:cNvPr id="4103" name="Picture 7" descr="20180721_18223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05238" y="1004888"/>
            <a:ext cx="2773353" cy="2080418"/>
          </a:xfrm>
          <a:prstGeom prst="rect">
            <a:avLst/>
          </a:prstGeom>
          <a:noFill/>
          <a:ln w="76200" algn="ctr">
            <a:solidFill>
              <a:schemeClr val="tx1"/>
            </a:solidFill>
            <a:round/>
            <a:headEnd/>
            <a:tailEnd/>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939575" y="890668"/>
            <a:ext cx="4655525" cy="2339102"/>
          </a:xfrm>
          <a:prstGeom prst="rect">
            <a:avLst/>
          </a:prstGeom>
          <a:noFill/>
        </p:spPr>
        <p:txBody>
          <a:bodyPr wrap="square" rtlCol="0">
            <a:spAutoFit/>
          </a:bodyPr>
          <a:lstStyle/>
          <a:p>
            <a:pPr algn="ctr"/>
            <a:r>
              <a:rPr lang="en-NZ" sz="3200" b="1" dirty="0" err="1" smtClean="0">
                <a:ln w="22225">
                  <a:solidFill>
                    <a:schemeClr val="accent2"/>
                  </a:solidFill>
                  <a:prstDash val="solid"/>
                </a:ln>
                <a:solidFill>
                  <a:schemeClr val="accent2">
                    <a:lumMod val="40000"/>
                    <a:lumOff val="60000"/>
                  </a:schemeClr>
                </a:solidFill>
              </a:rPr>
              <a:t>Rarakatia</a:t>
            </a:r>
            <a:r>
              <a:rPr lang="en-NZ" sz="3200" b="1" dirty="0" smtClean="0">
                <a:ln w="22225">
                  <a:solidFill>
                    <a:schemeClr val="accent2"/>
                  </a:solidFill>
                  <a:prstDash val="solid"/>
                </a:ln>
                <a:solidFill>
                  <a:schemeClr val="accent2">
                    <a:lumMod val="40000"/>
                    <a:lumOff val="60000"/>
                  </a:schemeClr>
                </a:solidFill>
              </a:rPr>
              <a:t> </a:t>
            </a:r>
            <a:br>
              <a:rPr lang="en-NZ" sz="3200" b="1" dirty="0" smtClean="0">
                <a:ln w="22225">
                  <a:solidFill>
                    <a:schemeClr val="accent2"/>
                  </a:solidFill>
                  <a:prstDash val="solid"/>
                </a:ln>
                <a:solidFill>
                  <a:schemeClr val="accent2">
                    <a:lumMod val="40000"/>
                    <a:lumOff val="60000"/>
                  </a:schemeClr>
                </a:solidFill>
              </a:rPr>
            </a:br>
            <a:r>
              <a:rPr lang="en-NZ" sz="3200" b="1" dirty="0" smtClean="0">
                <a:ln w="22225">
                  <a:solidFill>
                    <a:schemeClr val="accent2"/>
                  </a:solidFill>
                  <a:prstDash val="solid"/>
                </a:ln>
                <a:solidFill>
                  <a:schemeClr val="accent2">
                    <a:lumMod val="40000"/>
                    <a:lumOff val="60000"/>
                  </a:schemeClr>
                </a:solidFill>
              </a:rPr>
              <a:t>2 day </a:t>
            </a:r>
            <a:r>
              <a:rPr lang="en-NZ" sz="3200" b="1" dirty="0" err="1">
                <a:ln w="22225">
                  <a:solidFill>
                    <a:schemeClr val="accent2"/>
                  </a:solidFill>
                  <a:prstDash val="solid"/>
                </a:ln>
                <a:solidFill>
                  <a:schemeClr val="accent2">
                    <a:lumMod val="40000"/>
                    <a:lumOff val="60000"/>
                  </a:schemeClr>
                </a:solidFill>
              </a:rPr>
              <a:t>n</a:t>
            </a:r>
            <a:r>
              <a:rPr lang="en-NZ" sz="3200" b="1" dirty="0" err="1" smtClean="0">
                <a:ln w="22225">
                  <a:solidFill>
                    <a:schemeClr val="accent2"/>
                  </a:solidFill>
                  <a:prstDash val="solid"/>
                </a:ln>
                <a:solidFill>
                  <a:schemeClr val="accent2">
                    <a:lumMod val="40000"/>
                    <a:lumOff val="60000"/>
                  </a:schemeClr>
                </a:solidFill>
              </a:rPr>
              <a:t>oho</a:t>
            </a:r>
            <a:r>
              <a:rPr lang="en-NZ" sz="3200" b="1" dirty="0" smtClean="0">
                <a:ln w="22225">
                  <a:solidFill>
                    <a:schemeClr val="accent2"/>
                  </a:solidFill>
                  <a:prstDash val="solid"/>
                </a:ln>
                <a:solidFill>
                  <a:schemeClr val="accent2">
                    <a:lumMod val="40000"/>
                    <a:lumOff val="60000"/>
                  </a:schemeClr>
                </a:solidFill>
              </a:rPr>
              <a:t> per Term with tutor</a:t>
            </a:r>
            <a:br>
              <a:rPr lang="en-NZ" sz="3200" b="1" dirty="0" smtClean="0">
                <a:ln w="22225">
                  <a:solidFill>
                    <a:schemeClr val="accent2"/>
                  </a:solidFill>
                  <a:prstDash val="solid"/>
                </a:ln>
                <a:solidFill>
                  <a:schemeClr val="accent2">
                    <a:lumMod val="40000"/>
                    <a:lumOff val="60000"/>
                  </a:schemeClr>
                </a:solidFill>
              </a:rPr>
            </a:br>
            <a:r>
              <a:rPr lang="en-NZ" sz="3200" b="1" dirty="0" smtClean="0">
                <a:ln w="22225">
                  <a:solidFill>
                    <a:schemeClr val="accent2"/>
                  </a:solidFill>
                  <a:prstDash val="solid"/>
                </a:ln>
                <a:solidFill>
                  <a:schemeClr val="accent2">
                    <a:lumMod val="40000"/>
                    <a:lumOff val="60000"/>
                  </a:schemeClr>
                </a:solidFill>
              </a:rPr>
              <a:t> Irene Brady</a:t>
            </a:r>
          </a:p>
          <a:p>
            <a:r>
              <a:rPr lang="en-NZ" b="1" dirty="0" smtClean="0">
                <a:ln w="22225">
                  <a:solidFill>
                    <a:schemeClr val="accent2"/>
                  </a:solidFill>
                  <a:prstDash val="solid"/>
                </a:ln>
                <a:solidFill>
                  <a:schemeClr val="accent2">
                    <a:lumMod val="40000"/>
                    <a:lumOff val="60000"/>
                  </a:schemeClr>
                </a:solidFill>
              </a:rPr>
              <a:t> </a:t>
            </a:r>
            <a:endParaRPr lang="en-NZ" dirty="0"/>
          </a:p>
        </p:txBody>
      </p:sp>
    </p:spTree>
    <p:extLst>
      <p:ext uri="{BB962C8B-B14F-4D97-AF65-F5344CB8AC3E}">
        <p14:creationId xmlns:p14="http://schemas.microsoft.com/office/powerpoint/2010/main" val="4234770988"/>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6220" y="0"/>
            <a:ext cx="6759560" cy="6858000"/>
          </a:xfrm>
          <a:prstGeom prst="rect">
            <a:avLst/>
          </a:prstGeom>
          <a:ln w="76200">
            <a:solidFill>
              <a:schemeClr val="tx1"/>
            </a:solidFill>
          </a:ln>
        </p:spPr>
      </p:pic>
      <p:sp>
        <p:nvSpPr>
          <p:cNvPr id="3" name="TextBox 2"/>
          <p:cNvSpPr txBox="1"/>
          <p:nvPr/>
        </p:nvSpPr>
        <p:spPr>
          <a:xfrm>
            <a:off x="419100" y="1333500"/>
            <a:ext cx="1892300" cy="3539430"/>
          </a:xfrm>
          <a:prstGeom prst="rect">
            <a:avLst/>
          </a:prstGeom>
          <a:noFill/>
        </p:spPr>
        <p:txBody>
          <a:bodyPr wrap="square" rtlCol="0">
            <a:spAutoFit/>
          </a:bodyPr>
          <a:lstStyle/>
          <a:p>
            <a:pPr algn="ctr"/>
            <a:r>
              <a:rPr lang="en-NZ" sz="3200" b="1" dirty="0" smtClean="0">
                <a:ln w="22225">
                  <a:solidFill>
                    <a:schemeClr val="accent2"/>
                  </a:solidFill>
                  <a:prstDash val="solid"/>
                </a:ln>
                <a:solidFill>
                  <a:schemeClr val="accent2">
                    <a:lumMod val="40000"/>
                    <a:lumOff val="60000"/>
                  </a:schemeClr>
                </a:solidFill>
              </a:rPr>
              <a:t>School Holiday Class</a:t>
            </a:r>
          </a:p>
          <a:p>
            <a:pPr algn="ctr"/>
            <a:r>
              <a:rPr lang="en-NZ" sz="3200" b="1" dirty="0" smtClean="0">
                <a:ln w="22225">
                  <a:solidFill>
                    <a:schemeClr val="accent2"/>
                  </a:solidFill>
                  <a:prstDash val="solid"/>
                </a:ln>
                <a:solidFill>
                  <a:schemeClr val="accent2">
                    <a:lumMod val="40000"/>
                    <a:lumOff val="60000"/>
                  </a:schemeClr>
                </a:solidFill>
              </a:rPr>
              <a:t>Term 3</a:t>
            </a:r>
          </a:p>
          <a:p>
            <a:pPr algn="ctr"/>
            <a:endParaRPr lang="en-NZ" sz="3200" b="1" dirty="0">
              <a:ln w="22225">
                <a:solidFill>
                  <a:schemeClr val="accent2"/>
                </a:solidFill>
                <a:prstDash val="solid"/>
              </a:ln>
              <a:solidFill>
                <a:schemeClr val="accent2">
                  <a:lumMod val="40000"/>
                  <a:lumOff val="60000"/>
                </a:schemeClr>
              </a:solidFill>
            </a:endParaRPr>
          </a:p>
          <a:p>
            <a:pPr algn="ctr"/>
            <a:r>
              <a:rPr lang="en-NZ" sz="3200" b="1" dirty="0" smtClean="0">
                <a:ln w="22225">
                  <a:solidFill>
                    <a:schemeClr val="accent2"/>
                  </a:solidFill>
                  <a:prstDash val="solid"/>
                </a:ln>
                <a:solidFill>
                  <a:schemeClr val="accent2">
                    <a:lumMod val="40000"/>
                    <a:lumOff val="60000"/>
                  </a:schemeClr>
                </a:solidFill>
              </a:rPr>
              <a:t>Magical Fairies</a:t>
            </a:r>
            <a:endParaRPr lang="en-NZ" sz="3200" dirty="0"/>
          </a:p>
        </p:txBody>
      </p:sp>
    </p:spTree>
    <p:extLst>
      <p:ext uri="{BB962C8B-B14F-4D97-AF65-F5344CB8AC3E}">
        <p14:creationId xmlns:p14="http://schemas.microsoft.com/office/powerpoint/2010/main" val="3217266912"/>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0505"/>
          <a:stretch/>
        </p:blipFill>
        <p:spPr>
          <a:xfrm>
            <a:off x="456860" y="990599"/>
            <a:ext cx="3325350" cy="2232031"/>
          </a:xfrm>
          <a:prstGeom prst="rect">
            <a:avLst/>
          </a:prstGeom>
          <a:ln w="76200">
            <a:solidFill>
              <a:schemeClr val="tx1"/>
            </a:solidFill>
          </a:ln>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860" y="3952642"/>
            <a:ext cx="3325350" cy="2062107"/>
          </a:xfrm>
          <a:prstGeom prst="rect">
            <a:avLst/>
          </a:prstGeom>
          <a:ln w="76200">
            <a:solidFill>
              <a:schemeClr val="tx1"/>
            </a:solidFill>
          </a:ln>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9062" y="1906064"/>
            <a:ext cx="1974849" cy="2633132"/>
          </a:xfrm>
          <a:prstGeom prst="rect">
            <a:avLst/>
          </a:prstGeom>
          <a:ln w="76200">
            <a:solidFill>
              <a:schemeClr val="tx1"/>
            </a:solidFill>
          </a:ln>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85" t="20000" r="38148" b="20741"/>
          <a:stretch/>
        </p:blipFill>
        <p:spPr>
          <a:xfrm rot="5400000">
            <a:off x="4693072" y="4354248"/>
            <a:ext cx="1718314" cy="1774873"/>
          </a:xfrm>
          <a:prstGeom prst="rect">
            <a:avLst/>
          </a:prstGeom>
          <a:ln w="76200">
            <a:solidFill>
              <a:schemeClr val="tx1"/>
            </a:solidFill>
          </a:ln>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11797" r="14315" b="28518"/>
          <a:stretch/>
        </p:blipFill>
        <p:spPr>
          <a:xfrm>
            <a:off x="4639062" y="2351661"/>
            <a:ext cx="1800604" cy="1741938"/>
          </a:xfrm>
          <a:prstGeom prst="rect">
            <a:avLst/>
          </a:prstGeom>
          <a:ln w="76200">
            <a:solidFill>
              <a:schemeClr val="tx1"/>
            </a:solidFill>
          </a:ln>
        </p:spPr>
      </p:pic>
      <p:sp>
        <p:nvSpPr>
          <p:cNvPr id="16" name="TextBox 15"/>
          <p:cNvSpPr txBox="1"/>
          <p:nvPr/>
        </p:nvSpPr>
        <p:spPr>
          <a:xfrm>
            <a:off x="9331711" y="1651194"/>
            <a:ext cx="2717800" cy="4031873"/>
          </a:xfrm>
          <a:prstGeom prst="rect">
            <a:avLst/>
          </a:prstGeom>
          <a:noFill/>
        </p:spPr>
        <p:txBody>
          <a:bodyPr wrap="square" rtlCol="0">
            <a:spAutoFit/>
          </a:bodyPr>
          <a:lstStyle/>
          <a:p>
            <a:pPr algn="ctr"/>
            <a:r>
              <a:rPr lang="en-NZ" sz="3200" b="1" dirty="0" smtClean="0">
                <a:ln w="22225">
                  <a:solidFill>
                    <a:schemeClr val="accent2"/>
                  </a:solidFill>
                  <a:prstDash val="solid"/>
                </a:ln>
                <a:solidFill>
                  <a:schemeClr val="accent2">
                    <a:lumMod val="40000"/>
                    <a:lumOff val="60000"/>
                  </a:schemeClr>
                </a:solidFill>
              </a:rPr>
              <a:t>Annual Xmas Craft Class </a:t>
            </a:r>
            <a:br>
              <a:rPr lang="en-NZ" sz="3200" b="1" dirty="0" smtClean="0">
                <a:ln w="22225">
                  <a:solidFill>
                    <a:schemeClr val="accent2"/>
                  </a:solidFill>
                  <a:prstDash val="solid"/>
                </a:ln>
                <a:solidFill>
                  <a:schemeClr val="accent2">
                    <a:lumMod val="40000"/>
                    <a:lumOff val="60000"/>
                  </a:schemeClr>
                </a:solidFill>
              </a:rPr>
            </a:br>
            <a:r>
              <a:rPr lang="en-NZ" sz="3200" b="1" dirty="0" smtClean="0">
                <a:ln w="22225">
                  <a:solidFill>
                    <a:schemeClr val="accent2"/>
                  </a:solidFill>
                  <a:prstDash val="solid"/>
                </a:ln>
                <a:solidFill>
                  <a:schemeClr val="accent2">
                    <a:lumMod val="40000"/>
                    <a:lumOff val="60000"/>
                  </a:schemeClr>
                </a:solidFill>
              </a:rPr>
              <a:t>4 weeks of Xmas Fun with Tutor Faith </a:t>
            </a:r>
            <a:r>
              <a:rPr lang="en-NZ" sz="3200" b="1" dirty="0" err="1" smtClean="0">
                <a:ln w="22225">
                  <a:solidFill>
                    <a:schemeClr val="accent2"/>
                  </a:solidFill>
                  <a:prstDash val="solid"/>
                </a:ln>
                <a:solidFill>
                  <a:schemeClr val="accent2">
                    <a:lumMod val="40000"/>
                    <a:lumOff val="60000"/>
                  </a:schemeClr>
                </a:solidFill>
              </a:rPr>
              <a:t>Pocock</a:t>
            </a:r>
            <a:endParaRPr lang="en-NZ" sz="3200" b="1" dirty="0">
              <a:ln w="22225">
                <a:solidFill>
                  <a:schemeClr val="accent2"/>
                </a:solidFill>
                <a:prstDash val="solid"/>
              </a:ln>
              <a:solidFill>
                <a:schemeClr val="accent2">
                  <a:lumMod val="40000"/>
                  <a:lumOff val="60000"/>
                </a:schemeClr>
              </a:solidFill>
            </a:endParaRPr>
          </a:p>
        </p:txBody>
      </p:sp>
      <p:pic>
        <p:nvPicPr>
          <p:cNvPr id="1026" name="Picture 2" descr="Image may contain: outdo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9062" y="387417"/>
            <a:ext cx="1800604" cy="1675316"/>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805332"/>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58" y="263303"/>
            <a:ext cx="9404723" cy="1858682"/>
          </a:xfrm>
        </p:spPr>
        <p:txBody>
          <a:bodyPr/>
          <a:lstStyle/>
          <a:p>
            <a:pPr algn="ctr"/>
            <a:r>
              <a:rPr lang="en-NZ" b="1" dirty="0" smtClean="0">
                <a:ln w="22225">
                  <a:solidFill>
                    <a:schemeClr val="accent2"/>
                  </a:solidFill>
                  <a:prstDash val="solid"/>
                </a:ln>
                <a:solidFill>
                  <a:schemeClr val="accent2">
                    <a:lumMod val="40000"/>
                    <a:lumOff val="60000"/>
                  </a:schemeClr>
                </a:solidFill>
              </a:rPr>
              <a:t>Moving Day – September 2018</a:t>
            </a:r>
            <a:br>
              <a:rPr lang="en-NZ" b="1" dirty="0" smtClean="0">
                <a:ln w="22225">
                  <a:solidFill>
                    <a:schemeClr val="accent2"/>
                  </a:solidFill>
                  <a:prstDash val="solid"/>
                </a:ln>
                <a:solidFill>
                  <a:schemeClr val="accent2">
                    <a:lumMod val="40000"/>
                    <a:lumOff val="60000"/>
                  </a:schemeClr>
                </a:solidFill>
              </a:rPr>
            </a:br>
            <a:r>
              <a:rPr lang="en-NZ" b="1" dirty="0" smtClean="0">
                <a:ln w="22225">
                  <a:solidFill>
                    <a:schemeClr val="accent2"/>
                  </a:solidFill>
                  <a:prstDash val="solid"/>
                </a:ln>
                <a:solidFill>
                  <a:schemeClr val="accent2">
                    <a:lumMod val="40000"/>
                    <a:lumOff val="60000"/>
                  </a:schemeClr>
                </a:solidFill>
              </a:rPr>
              <a:t>with the help of many </a:t>
            </a:r>
            <a:br>
              <a:rPr lang="en-NZ" b="1" dirty="0" smtClean="0">
                <a:ln w="22225">
                  <a:solidFill>
                    <a:schemeClr val="accent2"/>
                  </a:solidFill>
                  <a:prstDash val="solid"/>
                </a:ln>
                <a:solidFill>
                  <a:schemeClr val="accent2">
                    <a:lumMod val="40000"/>
                    <a:lumOff val="60000"/>
                  </a:schemeClr>
                </a:solidFill>
              </a:rPr>
            </a:br>
            <a:r>
              <a:rPr lang="en-NZ" b="1" dirty="0" smtClean="0">
                <a:ln w="22225">
                  <a:solidFill>
                    <a:schemeClr val="accent2"/>
                  </a:solidFill>
                  <a:prstDash val="solid"/>
                </a:ln>
                <a:solidFill>
                  <a:schemeClr val="accent2">
                    <a:lumMod val="40000"/>
                    <a:lumOff val="60000"/>
                  </a:schemeClr>
                </a:solidFill>
              </a:rPr>
              <a:t>volunteers including</a:t>
            </a:r>
            <a:br>
              <a:rPr lang="en-NZ" b="1" dirty="0" smtClean="0">
                <a:ln w="22225">
                  <a:solidFill>
                    <a:schemeClr val="accent2"/>
                  </a:solidFill>
                  <a:prstDash val="solid"/>
                </a:ln>
                <a:solidFill>
                  <a:schemeClr val="accent2">
                    <a:lumMod val="40000"/>
                    <a:lumOff val="60000"/>
                  </a:schemeClr>
                </a:solidFill>
              </a:rPr>
            </a:br>
            <a:r>
              <a:rPr lang="en-NZ" b="1" dirty="0" smtClean="0">
                <a:ln w="22225">
                  <a:solidFill>
                    <a:schemeClr val="accent2"/>
                  </a:solidFill>
                  <a:prstDash val="solid"/>
                </a:ln>
                <a:solidFill>
                  <a:schemeClr val="accent2">
                    <a:lumMod val="40000"/>
                    <a:lumOff val="60000"/>
                  </a:schemeClr>
                </a:solidFill>
              </a:rPr>
              <a:t> Tribal Nations</a:t>
            </a:r>
            <a:endParaRPr lang="en-NZ" b="1" dirty="0">
              <a:ln w="22225">
                <a:solidFill>
                  <a:schemeClr val="accent2"/>
                </a:solidFill>
                <a:prstDash val="solid"/>
              </a:ln>
              <a:solidFill>
                <a:schemeClr val="accent2">
                  <a:lumMod val="40000"/>
                  <a:lumOff val="60000"/>
                </a:schemeClr>
              </a:solidFill>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20070"/>
          <a:stretch/>
        </p:blipFill>
        <p:spPr>
          <a:xfrm>
            <a:off x="1075625" y="3259874"/>
            <a:ext cx="4657518" cy="2790396"/>
          </a:xfrm>
          <a:prstGeom prst="rect">
            <a:avLst/>
          </a:prstGeom>
          <a:ln w="76200">
            <a:solidFill>
              <a:schemeClr val="tx1"/>
            </a:solidFill>
          </a:ln>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7128" y="3568397"/>
            <a:ext cx="3311153" cy="2481873"/>
          </a:xfrm>
          <a:prstGeom prst="rect">
            <a:avLst/>
          </a:prstGeom>
          <a:ln w="76200">
            <a:solidFill>
              <a:schemeClr val="tx1"/>
            </a:solidFill>
          </a:ln>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0412" y="1856672"/>
            <a:ext cx="2989915" cy="2241800"/>
          </a:xfrm>
          <a:prstGeom prst="rect">
            <a:avLst/>
          </a:prstGeom>
          <a:ln w="76200">
            <a:solidFill>
              <a:schemeClr val="tx1"/>
            </a:solidFill>
          </a:ln>
        </p:spPr>
      </p:pic>
    </p:spTree>
    <p:extLst>
      <p:ext uri="{BB962C8B-B14F-4D97-AF65-F5344CB8AC3E}">
        <p14:creationId xmlns:p14="http://schemas.microsoft.com/office/powerpoint/2010/main" val="1530981479"/>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5414" y="1224642"/>
            <a:ext cx="8882743" cy="4996543"/>
          </a:xfrm>
          <a:prstGeom prst="rect">
            <a:avLst/>
          </a:prstGeom>
          <a:ln w="76200">
            <a:solidFill>
              <a:schemeClr val="tx1"/>
            </a:solidFill>
          </a:ln>
        </p:spPr>
      </p:pic>
      <p:sp>
        <p:nvSpPr>
          <p:cNvPr id="3" name="TextBox 2"/>
          <p:cNvSpPr txBox="1"/>
          <p:nvPr/>
        </p:nvSpPr>
        <p:spPr>
          <a:xfrm>
            <a:off x="1926771" y="261257"/>
            <a:ext cx="7070272" cy="646331"/>
          </a:xfrm>
          <a:prstGeom prst="rect">
            <a:avLst/>
          </a:prstGeom>
          <a:noFill/>
        </p:spPr>
        <p:txBody>
          <a:bodyPr wrap="square" rtlCol="0">
            <a:spAutoFit/>
          </a:bodyPr>
          <a:lstStyle/>
          <a:p>
            <a:pPr algn="ctr"/>
            <a:r>
              <a:rPr lang="en-NZ" sz="3600" b="1" dirty="0" smtClean="0">
                <a:ln w="22225">
                  <a:solidFill>
                    <a:schemeClr val="accent2"/>
                  </a:solidFill>
                  <a:prstDash val="solid"/>
                </a:ln>
                <a:solidFill>
                  <a:schemeClr val="accent2">
                    <a:lumMod val="40000"/>
                    <a:lumOff val="60000"/>
                  </a:schemeClr>
                </a:solidFill>
              </a:rPr>
              <a:t>Opening Exhibition</a:t>
            </a:r>
            <a:endParaRPr lang="en-NZ" sz="3600" dirty="0"/>
          </a:p>
        </p:txBody>
      </p:sp>
    </p:spTree>
    <p:extLst>
      <p:ext uri="{BB962C8B-B14F-4D97-AF65-F5344CB8AC3E}">
        <p14:creationId xmlns:p14="http://schemas.microsoft.com/office/powerpoint/2010/main" val="1041342680"/>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6220" y="0"/>
            <a:ext cx="675956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6220" y="0"/>
            <a:ext cx="6759560" cy="6858000"/>
          </a:xfrm>
          <a:prstGeom prst="rect">
            <a:avLst/>
          </a:prstGeom>
        </p:spPr>
      </p:pic>
      <p:sp>
        <p:nvSpPr>
          <p:cNvPr id="4" name="TextBox 3"/>
          <p:cNvSpPr txBox="1"/>
          <p:nvPr/>
        </p:nvSpPr>
        <p:spPr>
          <a:xfrm>
            <a:off x="292100" y="1473200"/>
            <a:ext cx="2070100" cy="3046988"/>
          </a:xfrm>
          <a:prstGeom prst="rect">
            <a:avLst/>
          </a:prstGeom>
          <a:noFill/>
        </p:spPr>
        <p:txBody>
          <a:bodyPr wrap="square" rtlCol="0">
            <a:spAutoFit/>
          </a:bodyPr>
          <a:lstStyle/>
          <a:p>
            <a:pPr algn="ctr"/>
            <a:r>
              <a:rPr lang="en-NZ" sz="3200" b="1" dirty="0" smtClean="0">
                <a:ln w="22225">
                  <a:solidFill>
                    <a:schemeClr val="accent2"/>
                  </a:solidFill>
                  <a:prstDash val="solid"/>
                </a:ln>
                <a:solidFill>
                  <a:schemeClr val="accent2">
                    <a:lumMod val="40000"/>
                    <a:lumOff val="60000"/>
                  </a:schemeClr>
                </a:solidFill>
              </a:rPr>
              <a:t>Art</a:t>
            </a:r>
            <a:br>
              <a:rPr lang="en-NZ" sz="3200" b="1" dirty="0" smtClean="0">
                <a:ln w="22225">
                  <a:solidFill>
                    <a:schemeClr val="accent2"/>
                  </a:solidFill>
                  <a:prstDash val="solid"/>
                </a:ln>
                <a:solidFill>
                  <a:schemeClr val="accent2">
                    <a:lumMod val="40000"/>
                    <a:lumOff val="60000"/>
                  </a:schemeClr>
                </a:solidFill>
              </a:rPr>
            </a:br>
            <a:r>
              <a:rPr lang="en-NZ" sz="3200" b="1" dirty="0" smtClean="0">
                <a:ln w="22225">
                  <a:solidFill>
                    <a:schemeClr val="accent2"/>
                  </a:solidFill>
                  <a:prstDash val="solid"/>
                </a:ln>
                <a:solidFill>
                  <a:schemeClr val="accent2">
                    <a:lumMod val="40000"/>
                    <a:lumOff val="60000"/>
                  </a:schemeClr>
                </a:solidFill>
              </a:rPr>
              <a:t> Works from</a:t>
            </a:r>
            <a:br>
              <a:rPr lang="en-NZ" sz="3200" b="1" dirty="0" smtClean="0">
                <a:ln w="22225">
                  <a:solidFill>
                    <a:schemeClr val="accent2"/>
                  </a:solidFill>
                  <a:prstDash val="solid"/>
                </a:ln>
                <a:solidFill>
                  <a:schemeClr val="accent2">
                    <a:lumMod val="40000"/>
                    <a:lumOff val="60000"/>
                  </a:schemeClr>
                </a:solidFill>
              </a:rPr>
            </a:br>
            <a:r>
              <a:rPr lang="en-NZ" sz="3200" b="1" dirty="0" smtClean="0">
                <a:ln w="22225">
                  <a:solidFill>
                    <a:schemeClr val="accent2"/>
                  </a:solidFill>
                  <a:prstDash val="solid"/>
                </a:ln>
                <a:solidFill>
                  <a:schemeClr val="accent2">
                    <a:lumMod val="40000"/>
                    <a:lumOff val="60000"/>
                  </a:schemeClr>
                </a:solidFill>
              </a:rPr>
              <a:t> our Opening Exhibition </a:t>
            </a:r>
            <a:endParaRPr lang="en-NZ" sz="32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407854476"/>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6220" y="0"/>
            <a:ext cx="6759560" cy="6858000"/>
          </a:xfrm>
          <a:prstGeom prst="rect">
            <a:avLst/>
          </a:prstGeom>
        </p:spPr>
      </p:pic>
    </p:spTree>
    <p:extLst>
      <p:ext uri="{BB962C8B-B14F-4D97-AF65-F5344CB8AC3E}">
        <p14:creationId xmlns:p14="http://schemas.microsoft.com/office/powerpoint/2010/main" val="2342997330"/>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6000" y="2387600"/>
            <a:ext cx="8153400" cy="2271391"/>
          </a:xfrm>
          <a:prstGeom prst="rect">
            <a:avLst/>
          </a:prstGeom>
          <a:noFill/>
        </p:spPr>
        <p:txBody>
          <a:bodyPr wrap="square">
            <a:spAutoFit/>
          </a:bodyPr>
          <a:lstStyle/>
          <a:p>
            <a:pPr>
              <a:lnSpc>
                <a:spcPct val="94000"/>
              </a:lnSpc>
              <a:spcAft>
                <a:spcPts val="600"/>
              </a:spcAft>
            </a:pPr>
            <a:r>
              <a:rPr lang="en-NZ" sz="2000" kern="1400" dirty="0" smtClean="0">
                <a:solidFill>
                  <a:srgbClr val="000000"/>
                </a:solidFill>
                <a:latin typeface="Aharoni" panose="02010803020104030203" pitchFamily="2" charset="-79"/>
                <a:cs typeface="Aharoni" panose="02010803020104030203" pitchFamily="2" charset="-79"/>
              </a:rPr>
              <a:t>Here in </a:t>
            </a:r>
            <a:r>
              <a:rPr lang="en-NZ" sz="2000" kern="1400" dirty="0">
                <a:solidFill>
                  <a:srgbClr val="000000"/>
                </a:solidFill>
                <a:latin typeface="Aharoni" panose="02010803020104030203" pitchFamily="2" charset="-79"/>
                <a:cs typeface="Aharoni" panose="02010803020104030203" pitchFamily="2" charset="-79"/>
              </a:rPr>
              <a:t>the North Waikato we </a:t>
            </a:r>
            <a:r>
              <a:rPr lang="en-NZ" sz="2000" kern="1400" dirty="0" smtClean="0">
                <a:solidFill>
                  <a:srgbClr val="000000"/>
                </a:solidFill>
                <a:latin typeface="Aharoni" panose="02010803020104030203" pitchFamily="2" charset="-79"/>
                <a:cs typeface="Aharoni" panose="02010803020104030203" pitchFamily="2" charset="-79"/>
              </a:rPr>
              <a:t>have </a:t>
            </a:r>
            <a:r>
              <a:rPr lang="en-NZ" sz="2000" kern="1400" dirty="0">
                <a:solidFill>
                  <a:srgbClr val="000000"/>
                </a:solidFill>
                <a:latin typeface="Aharoni" panose="02010803020104030203" pitchFamily="2" charset="-79"/>
                <a:cs typeface="Aharoni" panose="02010803020104030203" pitchFamily="2" charset="-79"/>
              </a:rPr>
              <a:t>the southern most habitat for the mighty Kauri tree and in the </a:t>
            </a:r>
            <a:r>
              <a:rPr lang="en-NZ" sz="2000" kern="1400" dirty="0" err="1">
                <a:solidFill>
                  <a:srgbClr val="000000"/>
                </a:solidFill>
                <a:latin typeface="Aharoni" panose="02010803020104030203" pitchFamily="2" charset="-79"/>
                <a:cs typeface="Aharoni" panose="02010803020104030203" pitchFamily="2" charset="-79"/>
              </a:rPr>
              <a:t>Hakarimata</a:t>
            </a:r>
            <a:r>
              <a:rPr lang="en-NZ" sz="2000" kern="1400" dirty="0">
                <a:solidFill>
                  <a:srgbClr val="000000"/>
                </a:solidFill>
                <a:latin typeface="Aharoni" panose="02010803020104030203" pitchFamily="2" charset="-79"/>
                <a:cs typeface="Aharoni" panose="02010803020104030203" pitchFamily="2" charset="-79"/>
              </a:rPr>
              <a:t> Ranges we have the largest tree left standing in the Waikato who is over a thousand years old. </a:t>
            </a:r>
          </a:p>
          <a:p>
            <a:pPr>
              <a:lnSpc>
                <a:spcPct val="94000"/>
              </a:lnSpc>
              <a:spcAft>
                <a:spcPts val="600"/>
              </a:spcAft>
            </a:pPr>
            <a:r>
              <a:rPr lang="en-NZ" sz="2000" b="1" kern="1400" dirty="0">
                <a:solidFill>
                  <a:srgbClr val="000000"/>
                </a:solidFill>
                <a:latin typeface="Aharoni" panose="02010803020104030203" pitchFamily="2" charset="-79"/>
                <a:cs typeface="Aharoni" panose="02010803020104030203" pitchFamily="2" charset="-79"/>
              </a:rPr>
              <a:t>Kauri die back disease </a:t>
            </a:r>
            <a:r>
              <a:rPr lang="en-NZ" sz="2000" kern="1400" dirty="0">
                <a:solidFill>
                  <a:srgbClr val="000000"/>
                </a:solidFill>
                <a:latin typeface="Aharoni" panose="02010803020104030203" pitchFamily="2" charset="-79"/>
                <a:cs typeface="Aharoni" panose="02010803020104030203" pitchFamily="2" charset="-79"/>
              </a:rPr>
              <a:t>is threatening our Kauri and the plants and animals that are part of its eco system. So we have teamed up with the Kauri Dieback Trust to focus on how we all can play a part in protecting our Kauri for the future. </a:t>
            </a:r>
            <a:endParaRPr lang="en-NZ" sz="2000" kern="1400" dirty="0" smtClean="0">
              <a:solidFill>
                <a:srgbClr val="000000"/>
              </a:solidFill>
              <a:latin typeface="Aharoni" panose="02010803020104030203" pitchFamily="2" charset="-79"/>
              <a:cs typeface="Aharoni" panose="02010803020104030203" pitchFamily="2" charset="-79"/>
            </a:endParaRPr>
          </a:p>
          <a:p>
            <a:pPr>
              <a:lnSpc>
                <a:spcPct val="94000"/>
              </a:lnSpc>
              <a:spcAft>
                <a:spcPts val="600"/>
              </a:spcAft>
            </a:pPr>
            <a:endParaRPr lang="en-NZ" sz="2000" kern="1400" dirty="0">
              <a:solidFill>
                <a:srgbClr val="000000"/>
              </a:solidFill>
              <a:latin typeface="Aharoni" panose="02010803020104030203" pitchFamily="2" charset="-79"/>
              <a:cs typeface="Aharoni" panose="02010803020104030203" pitchFamily="2" charset="-79"/>
            </a:endParaRPr>
          </a:p>
        </p:txBody>
      </p:sp>
      <p:pic>
        <p:nvPicPr>
          <p:cNvPr id="4100" name="Picture 4"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1290" y="562750"/>
            <a:ext cx="3590710" cy="594358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63792" y="427038"/>
            <a:ext cx="6676828" cy="1754326"/>
          </a:xfrm>
          <a:prstGeom prst="rect">
            <a:avLst/>
          </a:prstGeom>
          <a:noFill/>
        </p:spPr>
        <p:txBody>
          <a:bodyPr wrap="none" lIns="91440" tIns="45720" rIns="91440" bIns="45720">
            <a:spAutoFit/>
          </a:bodyPr>
          <a:lstStyle/>
          <a:p>
            <a:pPr algn="ctr"/>
            <a:r>
              <a:rPr lang="en-US" sz="5400" b="1" dirty="0" smtClean="0">
                <a:ln w="6600">
                  <a:solidFill>
                    <a:schemeClr val="accent2"/>
                  </a:solidFill>
                  <a:prstDash val="solid"/>
                </a:ln>
                <a:solidFill>
                  <a:srgbClr val="FFFFFF"/>
                </a:solidFill>
                <a:effectLst>
                  <a:outerShdw dist="38100" dir="2700000" algn="tl" rotWithShape="0">
                    <a:schemeClr val="accent2"/>
                  </a:outerShdw>
                </a:effectLst>
              </a:rPr>
              <a:t>KEEPING OUR KAURI</a:t>
            </a:r>
            <a:br>
              <a:rPr lang="en-US" sz="5400" b="1" dirty="0" smtClean="0">
                <a:ln w="6600">
                  <a:solidFill>
                    <a:schemeClr val="accent2"/>
                  </a:solidFill>
                  <a:prstDash val="solid"/>
                </a:ln>
                <a:solidFill>
                  <a:srgbClr val="FFFFFF"/>
                </a:solidFill>
                <a:effectLst>
                  <a:outerShdw dist="38100" dir="2700000" algn="tl" rotWithShape="0">
                    <a:schemeClr val="accent2"/>
                  </a:outerShdw>
                </a:effectLst>
              </a:rPr>
            </a:br>
            <a:r>
              <a:rPr lang="en-US" sz="5400" b="1" dirty="0" smtClean="0">
                <a:ln w="6600">
                  <a:solidFill>
                    <a:schemeClr val="accent2"/>
                  </a:solidFill>
                  <a:prstDash val="solid"/>
                </a:ln>
                <a:solidFill>
                  <a:srgbClr val="FFFFFF"/>
                </a:solidFill>
                <a:effectLst>
                  <a:outerShdw dist="38100" dir="2700000" algn="tl" rotWithShape="0">
                    <a:schemeClr val="accent2"/>
                  </a:outerShdw>
                </a:effectLst>
              </a:rPr>
              <a:t> STANDING</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298288063"/>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8271" t="7351" r="3828" b="7427"/>
          <a:stretch/>
        </p:blipFill>
        <p:spPr>
          <a:xfrm>
            <a:off x="3910693" y="520922"/>
            <a:ext cx="4392386" cy="5677962"/>
          </a:xfrm>
          <a:prstGeom prst="rect">
            <a:avLst/>
          </a:prstGeom>
          <a:ln w="228600" cap="sq" cmpd="thickThin">
            <a:solidFill>
              <a:srgbClr val="000000"/>
            </a:solidFill>
            <a:prstDash val="solid"/>
            <a:miter lim="800000"/>
          </a:ln>
          <a:effectLst>
            <a:innerShdw blurRad="76200">
              <a:srgbClr val="000000"/>
            </a:innerShdw>
          </a:effectLst>
        </p:spPr>
      </p:pic>
      <p:sp>
        <p:nvSpPr>
          <p:cNvPr id="2" name="TextBox 1"/>
          <p:cNvSpPr txBox="1"/>
          <p:nvPr/>
        </p:nvSpPr>
        <p:spPr>
          <a:xfrm>
            <a:off x="844282" y="1697909"/>
            <a:ext cx="2279560" cy="2862322"/>
          </a:xfrm>
          <a:prstGeom prst="rect">
            <a:avLst/>
          </a:prstGeom>
          <a:noFill/>
        </p:spPr>
        <p:txBody>
          <a:bodyPr wrap="square" rtlCol="0">
            <a:spAutoFit/>
          </a:bodyPr>
          <a:lstStyle/>
          <a:p>
            <a:pPr algn="ctr"/>
            <a:r>
              <a:rPr lang="en-NZ" dirty="0" smtClean="0"/>
              <a:t/>
            </a:r>
            <a:br>
              <a:rPr lang="en-NZ" dirty="0" smtClean="0"/>
            </a:br>
            <a:r>
              <a:rPr lang="en-NZ" dirty="0" smtClean="0"/>
              <a:t> </a:t>
            </a:r>
            <a:r>
              <a:rPr lang="en-NZ" dirty="0"/>
              <a:t>We were </a:t>
            </a:r>
            <a:r>
              <a:rPr lang="en-NZ" dirty="0" smtClean="0"/>
              <a:t>all </a:t>
            </a:r>
            <a:r>
              <a:rPr lang="en-NZ" dirty="0"/>
              <a:t>standing </a:t>
            </a:r>
            <a:r>
              <a:rPr lang="en-NZ" dirty="0" smtClean="0"/>
              <a:t>tall </a:t>
            </a:r>
            <a:br>
              <a:rPr lang="en-NZ" dirty="0" smtClean="0"/>
            </a:br>
            <a:r>
              <a:rPr lang="en-NZ" dirty="0" smtClean="0"/>
              <a:t>just like a Kauri </a:t>
            </a:r>
            <a:br>
              <a:rPr lang="en-NZ" dirty="0" smtClean="0"/>
            </a:br>
            <a:r>
              <a:rPr lang="en-NZ" dirty="0" smtClean="0"/>
              <a:t>by the end of </a:t>
            </a:r>
            <a:br>
              <a:rPr lang="en-NZ" dirty="0" smtClean="0"/>
            </a:br>
            <a:r>
              <a:rPr lang="en-NZ" dirty="0" smtClean="0"/>
              <a:t>the day.</a:t>
            </a:r>
            <a:br>
              <a:rPr lang="en-NZ" dirty="0" smtClean="0"/>
            </a:br>
            <a:endParaRPr lang="en-NZ" dirty="0" smtClean="0"/>
          </a:p>
          <a:p>
            <a:pPr algn="ctr"/>
            <a:r>
              <a:rPr lang="en-NZ" dirty="0" smtClean="0"/>
              <a:t>Proud of what we had learnt and achieved.</a:t>
            </a:r>
            <a:endParaRPr lang="en-NZ" dirty="0"/>
          </a:p>
        </p:txBody>
      </p:sp>
      <p:pic>
        <p:nvPicPr>
          <p:cNvPr id="7" name="Picture 6"/>
          <p:cNvPicPr>
            <a:picLocks noChangeAspect="1"/>
          </p:cNvPicPr>
          <p:nvPr/>
        </p:nvPicPr>
        <p:blipFill rotWithShape="1">
          <a:blip r:embed="rId3"/>
          <a:srcRect t="26891" b="15127"/>
          <a:stretch/>
        </p:blipFill>
        <p:spPr>
          <a:xfrm>
            <a:off x="295393" y="659714"/>
            <a:ext cx="3074918" cy="1257300"/>
          </a:xfrm>
          <a:prstGeom prst="rect">
            <a:avLst/>
          </a:prstGeom>
        </p:spPr>
      </p:pic>
    </p:spTree>
    <p:extLst>
      <p:ext uri="{BB962C8B-B14F-4D97-AF65-F5344CB8AC3E}">
        <p14:creationId xmlns:p14="http://schemas.microsoft.com/office/powerpoint/2010/main" val="4049583794"/>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6220" y="0"/>
            <a:ext cx="6759560" cy="6858000"/>
          </a:xfrm>
          <a:prstGeom prst="rect">
            <a:avLst/>
          </a:prstGeom>
        </p:spPr>
      </p:pic>
      <p:sp>
        <p:nvSpPr>
          <p:cNvPr id="5" name="TextBox 4"/>
          <p:cNvSpPr txBox="1"/>
          <p:nvPr/>
        </p:nvSpPr>
        <p:spPr>
          <a:xfrm>
            <a:off x="174172" y="1022689"/>
            <a:ext cx="2411420" cy="4401205"/>
          </a:xfrm>
          <a:prstGeom prst="rect">
            <a:avLst/>
          </a:prstGeom>
          <a:noFill/>
        </p:spPr>
        <p:txBody>
          <a:bodyPr wrap="square" rtlCol="0">
            <a:spAutoFit/>
          </a:bodyPr>
          <a:lstStyle/>
          <a:p>
            <a:pPr algn="ctr"/>
            <a:r>
              <a:rPr lang="en-NZ" sz="4000" b="1" dirty="0" smtClean="0">
                <a:ln w="22225">
                  <a:solidFill>
                    <a:schemeClr val="accent2"/>
                  </a:solidFill>
                  <a:prstDash val="solid"/>
                </a:ln>
                <a:solidFill>
                  <a:schemeClr val="accent2">
                    <a:lumMod val="40000"/>
                    <a:lumOff val="60000"/>
                  </a:schemeClr>
                </a:solidFill>
              </a:rPr>
              <a:t>Funky Faces </a:t>
            </a:r>
          </a:p>
          <a:p>
            <a:pPr algn="ctr"/>
            <a:r>
              <a:rPr lang="en-NZ" sz="4000" b="1" dirty="0" smtClean="0">
                <a:ln w="22225">
                  <a:solidFill>
                    <a:schemeClr val="accent2"/>
                  </a:solidFill>
                  <a:prstDash val="solid"/>
                </a:ln>
                <a:solidFill>
                  <a:schemeClr val="accent2">
                    <a:lumMod val="40000"/>
                    <a:lumOff val="60000"/>
                  </a:schemeClr>
                </a:solidFill>
              </a:rPr>
              <a:t>Master Class with Julie Whyman</a:t>
            </a:r>
            <a:endParaRPr lang="en-NZ" sz="40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4212865238"/>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2546" y="1518556"/>
            <a:ext cx="2963635" cy="3951513"/>
          </a:xfrm>
          <a:prstGeom prst="rect">
            <a:avLst/>
          </a:prstGeom>
          <a:ln w="2286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309" y="3367312"/>
            <a:ext cx="2803676" cy="2102757"/>
          </a:xfrm>
          <a:prstGeom prst="rect">
            <a:avLst/>
          </a:prstGeom>
          <a:ln w="2286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8123" b="12242"/>
          <a:stretch/>
        </p:blipFill>
        <p:spPr>
          <a:xfrm>
            <a:off x="1025447" y="889000"/>
            <a:ext cx="1803400" cy="1914823"/>
          </a:xfrm>
          <a:prstGeom prst="rect">
            <a:avLst/>
          </a:prstGeom>
          <a:ln w="228600" cap="sq" cmpd="thickThin">
            <a:solidFill>
              <a:srgbClr val="000000"/>
            </a:solidFill>
            <a:prstDash val="solid"/>
            <a:miter lim="800000"/>
          </a:ln>
          <a:effectLst>
            <a:innerShdw blurRad="76200">
              <a:srgbClr val="000000"/>
            </a:innerShdw>
          </a:effectLst>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5803" t="12963" r="15679" b="6852"/>
          <a:stretch/>
        </p:blipFill>
        <p:spPr>
          <a:xfrm>
            <a:off x="7810089" y="1457668"/>
            <a:ext cx="2946752" cy="4012402"/>
          </a:xfrm>
          <a:prstGeom prst="rect">
            <a:avLst/>
          </a:prstGeom>
          <a:ln w="228600" cap="sq" cmpd="thickThin">
            <a:solidFill>
              <a:srgbClr val="000000"/>
            </a:solidFill>
            <a:prstDash val="solid"/>
            <a:miter lim="800000"/>
          </a:ln>
          <a:effectLst>
            <a:innerShdw blurRad="76200">
              <a:srgbClr val="000000"/>
            </a:innerShdw>
          </a:effectLst>
        </p:spPr>
      </p:pic>
      <p:sp>
        <p:nvSpPr>
          <p:cNvPr id="3" name="TextBox 2"/>
          <p:cNvSpPr txBox="1"/>
          <p:nvPr/>
        </p:nvSpPr>
        <p:spPr>
          <a:xfrm>
            <a:off x="2399191" y="6050291"/>
            <a:ext cx="6130344" cy="369332"/>
          </a:xfrm>
          <a:prstGeom prst="rect">
            <a:avLst/>
          </a:prstGeom>
          <a:noFill/>
        </p:spPr>
        <p:txBody>
          <a:bodyPr wrap="square" rtlCol="0">
            <a:spAutoFit/>
          </a:bodyPr>
          <a:lstStyle/>
          <a:p>
            <a:pPr algn="ctr"/>
            <a:r>
              <a:rPr lang="en-NZ" dirty="0" smtClean="0"/>
              <a:t>Then we gave the trees their bark</a:t>
            </a:r>
            <a:endParaRPr lang="en-NZ" dirty="0"/>
          </a:p>
        </p:txBody>
      </p:sp>
    </p:spTree>
    <p:extLst>
      <p:ext uri="{BB962C8B-B14F-4D97-AF65-F5344CB8AC3E}">
        <p14:creationId xmlns:p14="http://schemas.microsoft.com/office/powerpoint/2010/main" val="2570254368"/>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3049" y="468577"/>
            <a:ext cx="2046287" cy="2728382"/>
          </a:xfrm>
          <a:prstGeom prst="rect">
            <a:avLst/>
          </a:prstGeom>
          <a:ln w="2286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1618" y="1765563"/>
            <a:ext cx="2347912" cy="3243791"/>
          </a:xfrm>
          <a:prstGeom prst="rect">
            <a:avLst/>
          </a:prstGeom>
          <a:ln w="228600" cap="sq" cmpd="thickThin">
            <a:solidFill>
              <a:srgbClr val="000000"/>
            </a:solidFill>
            <a:prstDash val="solid"/>
            <a:miter lim="800000"/>
          </a:ln>
          <a:effectLst>
            <a:innerShdw blurRad="76200">
              <a:srgbClr val="000000"/>
            </a:inn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0351" y="468577"/>
            <a:ext cx="2046287" cy="2728382"/>
          </a:xfrm>
          <a:prstGeom prst="rect">
            <a:avLst/>
          </a:prstGeom>
          <a:ln w="228600" cap="sq" cmpd="thickThin">
            <a:solidFill>
              <a:srgbClr val="000000"/>
            </a:solidFill>
            <a:prstDash val="solid"/>
            <a:miter lim="800000"/>
          </a:ln>
          <a:effectLst>
            <a:innerShdw blurRad="76200">
              <a:srgbClr val="000000"/>
            </a:inn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825" y="1765563"/>
            <a:ext cx="2332037" cy="3109383"/>
          </a:xfrm>
          <a:prstGeom prst="rect">
            <a:avLst/>
          </a:prstGeom>
          <a:ln w="228600" cap="sq" cmpd="thickThin">
            <a:solidFill>
              <a:srgbClr val="000000"/>
            </a:solidFill>
            <a:prstDash val="solid"/>
            <a:miter lim="800000"/>
          </a:ln>
          <a:effectLst>
            <a:innerShdw blurRad="76200">
              <a:srgbClr val="000000"/>
            </a:innerShdw>
          </a:effec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4316" y="3703636"/>
            <a:ext cx="2092322" cy="2789763"/>
          </a:xfrm>
          <a:prstGeom prst="rect">
            <a:avLst/>
          </a:prstGeom>
          <a:ln w="228600" cap="sq" cmpd="thickThin">
            <a:solidFill>
              <a:srgbClr val="000000"/>
            </a:solidFill>
            <a:prstDash val="solid"/>
            <a:miter lim="800000"/>
          </a:ln>
          <a:effectLst>
            <a:innerShdw blurRad="76200">
              <a:srgbClr val="000000"/>
            </a:innerShdw>
          </a:effectLst>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98047" y="3703636"/>
            <a:ext cx="2071289" cy="2761718"/>
          </a:xfrm>
          <a:prstGeom prst="rect">
            <a:avLst/>
          </a:prstGeom>
          <a:ln w="228600" cap="sq" cmpd="thickThin">
            <a:solidFill>
              <a:srgbClr val="000000"/>
            </a:solidFill>
            <a:prstDash val="solid"/>
            <a:miter lim="800000"/>
          </a:ln>
          <a:effectLst>
            <a:innerShdw blurRad="76200">
              <a:srgbClr val="000000"/>
            </a:innerShdw>
          </a:effectLst>
        </p:spPr>
      </p:pic>
      <p:sp>
        <p:nvSpPr>
          <p:cNvPr id="3" name="TextBox 2"/>
          <p:cNvSpPr txBox="1"/>
          <p:nvPr/>
        </p:nvSpPr>
        <p:spPr>
          <a:xfrm>
            <a:off x="352825" y="5447763"/>
            <a:ext cx="2332037" cy="646331"/>
          </a:xfrm>
          <a:prstGeom prst="rect">
            <a:avLst/>
          </a:prstGeom>
          <a:noFill/>
        </p:spPr>
        <p:txBody>
          <a:bodyPr wrap="square" rtlCol="0">
            <a:spAutoFit/>
          </a:bodyPr>
          <a:lstStyle/>
          <a:p>
            <a:pPr algn="ctr"/>
            <a:r>
              <a:rPr lang="en-NZ" dirty="0" smtClean="0"/>
              <a:t>Then we painted the background</a:t>
            </a:r>
            <a:endParaRPr lang="en-NZ" dirty="0"/>
          </a:p>
        </p:txBody>
      </p:sp>
    </p:spTree>
    <p:extLst>
      <p:ext uri="{BB962C8B-B14F-4D97-AF65-F5344CB8AC3E}">
        <p14:creationId xmlns:p14="http://schemas.microsoft.com/office/powerpoint/2010/main" val="80643837"/>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5133" y="1408805"/>
            <a:ext cx="5283200" cy="3962400"/>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p:cNvSpPr txBox="1"/>
          <p:nvPr/>
        </p:nvSpPr>
        <p:spPr>
          <a:xfrm>
            <a:off x="3324896" y="5649130"/>
            <a:ext cx="5563674" cy="923330"/>
          </a:xfrm>
          <a:prstGeom prst="rect">
            <a:avLst/>
          </a:prstGeom>
          <a:noFill/>
        </p:spPr>
        <p:txBody>
          <a:bodyPr wrap="square" rtlCol="0">
            <a:spAutoFit/>
          </a:bodyPr>
          <a:lstStyle/>
          <a:p>
            <a:pPr algn="ctr"/>
            <a:r>
              <a:rPr lang="en-NZ" dirty="0" smtClean="0"/>
              <a:t>Our third artwork project explores the trunks of the Kauri. We started by masking the trunk outline on the canvas </a:t>
            </a:r>
            <a:endParaRPr lang="en-NZ" dirty="0"/>
          </a:p>
        </p:txBody>
      </p:sp>
    </p:spTree>
    <p:extLst>
      <p:ext uri="{BB962C8B-B14F-4D97-AF65-F5344CB8AC3E}">
        <p14:creationId xmlns:p14="http://schemas.microsoft.com/office/powerpoint/2010/main" val="3489950495"/>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834" y="419100"/>
            <a:ext cx="3687234" cy="2765426"/>
          </a:xfrm>
          <a:prstGeom prst="rect">
            <a:avLst/>
          </a:prstGeom>
          <a:ln w="2286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568" y="3882498"/>
            <a:ext cx="3619500" cy="2619375"/>
          </a:xfrm>
          <a:prstGeom prst="rect">
            <a:avLst/>
          </a:prstGeom>
          <a:ln w="2286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5429" y="441326"/>
            <a:ext cx="3657600" cy="2743200"/>
          </a:xfrm>
          <a:prstGeom prst="rect">
            <a:avLst/>
          </a:prstGeom>
          <a:ln w="2286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675912" y="3417890"/>
            <a:ext cx="2603500" cy="3564467"/>
          </a:xfrm>
          <a:prstGeom prst="rect">
            <a:avLst/>
          </a:prstGeom>
          <a:ln w="2286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2495" y="2624743"/>
            <a:ext cx="2907848" cy="3877130"/>
          </a:xfrm>
          <a:prstGeom prst="rect">
            <a:avLst/>
          </a:prstGeom>
          <a:ln w="228600" cap="sq" cmpd="thickThin">
            <a:solidFill>
              <a:srgbClr val="000000"/>
            </a:solidFill>
            <a:prstDash val="solid"/>
            <a:miter lim="800000"/>
          </a:ln>
          <a:effectLst>
            <a:innerShdw blurRad="76200">
              <a:srgbClr val="000000"/>
            </a:innerShdw>
          </a:effectLst>
        </p:spPr>
      </p:pic>
      <p:sp>
        <p:nvSpPr>
          <p:cNvPr id="4" name="TextBox 3"/>
          <p:cNvSpPr txBox="1"/>
          <p:nvPr/>
        </p:nvSpPr>
        <p:spPr>
          <a:xfrm>
            <a:off x="4609907" y="296214"/>
            <a:ext cx="3053024" cy="1754326"/>
          </a:xfrm>
          <a:prstGeom prst="rect">
            <a:avLst/>
          </a:prstGeom>
          <a:noFill/>
        </p:spPr>
        <p:txBody>
          <a:bodyPr wrap="square" rtlCol="0">
            <a:spAutoFit/>
          </a:bodyPr>
          <a:lstStyle/>
          <a:p>
            <a:pPr algn="ctr"/>
            <a:r>
              <a:rPr lang="en-NZ" dirty="0" smtClean="0"/>
              <a:t>Our school holiday programme at the art centre focused on the forest and how we can play a part in keeping its ecosystem healthy.</a:t>
            </a:r>
            <a:endParaRPr lang="en-NZ" dirty="0"/>
          </a:p>
        </p:txBody>
      </p:sp>
    </p:spTree>
    <p:extLst>
      <p:ext uri="{BB962C8B-B14F-4D97-AF65-F5344CB8AC3E}">
        <p14:creationId xmlns:p14="http://schemas.microsoft.com/office/powerpoint/2010/main" val="106591373"/>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51581" y="-241175"/>
            <a:ext cx="2903536" cy="3871381"/>
          </a:xfrm>
          <a:prstGeom prst="rect">
            <a:avLst/>
          </a:prstGeom>
          <a:ln w="228600" cap="sq" cmpd="thickThin">
            <a:solidFill>
              <a:srgbClr val="000000"/>
            </a:solidFill>
            <a:prstDash val="solid"/>
            <a:miter lim="800000"/>
          </a:ln>
          <a:effectLst>
            <a:innerShdw blurRad="76200">
              <a:srgbClr val="000000"/>
            </a:innerShdw>
          </a:effec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6240" y="3594723"/>
            <a:ext cx="3975100" cy="2981325"/>
          </a:xfrm>
          <a:prstGeom prst="rect">
            <a:avLst/>
          </a:prstGeom>
          <a:ln w="228600" cap="sq" cmpd="thickThin">
            <a:solidFill>
              <a:srgbClr val="000000"/>
            </a:solidFill>
            <a:prstDash val="solid"/>
            <a:miter lim="800000"/>
          </a:ln>
          <a:effectLst>
            <a:innerShdw blurRad="76200">
              <a:srgbClr val="000000"/>
            </a:innerShdw>
          </a:effectLst>
        </p:spPr>
      </p:pic>
      <p:pic>
        <p:nvPicPr>
          <p:cNvPr id="2054"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3440" y="242747"/>
            <a:ext cx="2247900" cy="211455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2558" y="3792723"/>
            <a:ext cx="3479339" cy="2585323"/>
          </a:xfrm>
          <a:prstGeom prst="rect">
            <a:avLst/>
          </a:prstGeom>
          <a:noFill/>
        </p:spPr>
        <p:txBody>
          <a:bodyPr wrap="square" rtlCol="0">
            <a:spAutoFit/>
          </a:bodyPr>
          <a:lstStyle/>
          <a:p>
            <a:r>
              <a:rPr lang="en-NZ" dirty="0" smtClean="0"/>
              <a:t>We focused our art work on our mighty Kauri trees and how they are being threatened by Kauri dieback.</a:t>
            </a:r>
          </a:p>
          <a:p>
            <a:r>
              <a:rPr lang="en-NZ" dirty="0" smtClean="0"/>
              <a:t>Here we are showing how they stand tall in the ngahere, and how they provide shelter and food for all sorts of creatures that live there</a:t>
            </a:r>
            <a:endParaRPr lang="en-NZ" dirty="0"/>
          </a:p>
        </p:txBody>
      </p:sp>
    </p:spTree>
    <p:extLst>
      <p:ext uri="{BB962C8B-B14F-4D97-AF65-F5344CB8AC3E}">
        <p14:creationId xmlns:p14="http://schemas.microsoft.com/office/powerpoint/2010/main" val="3677687258"/>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8921" t="15428" r="26533" b="19009"/>
          <a:stretch/>
        </p:blipFill>
        <p:spPr>
          <a:xfrm>
            <a:off x="6654800" y="1112259"/>
            <a:ext cx="2730500" cy="4478868"/>
          </a:xfrm>
          <a:prstGeom prst="rect">
            <a:avLst/>
          </a:prstGeom>
          <a:ln w="2286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4042" t="21657" r="28105" b="13088"/>
          <a:stretch/>
        </p:blipFill>
        <p:spPr>
          <a:xfrm>
            <a:off x="2670175" y="1136096"/>
            <a:ext cx="2946400" cy="4431194"/>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522206838"/>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100" y="1071032"/>
            <a:ext cx="2978150" cy="3970867"/>
          </a:xfrm>
          <a:prstGeom prst="rect">
            <a:avLst/>
          </a:prstGeom>
          <a:ln w="2286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3016" t="16679" r="17950" b="14162"/>
          <a:stretch/>
        </p:blipFill>
        <p:spPr>
          <a:xfrm>
            <a:off x="8077200" y="1071032"/>
            <a:ext cx="2578100" cy="4026944"/>
          </a:xfrm>
          <a:prstGeom prst="rect">
            <a:avLst/>
          </a:prstGeom>
          <a:ln w="228600" cap="sq" cmpd="thickThin">
            <a:solidFill>
              <a:srgbClr val="000000"/>
            </a:solidFill>
            <a:prstDash val="solid"/>
            <a:miter lim="800000"/>
          </a:ln>
          <a:effectLst>
            <a:innerShdw blurRad="76200">
              <a:srgbClr val="000000"/>
            </a:inn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1650" y="1071031"/>
            <a:ext cx="2978150" cy="3970867"/>
          </a:xfrm>
          <a:prstGeom prst="rect">
            <a:avLst/>
          </a:prstGeom>
          <a:ln w="228600" cap="sq" cmpd="thickThin">
            <a:solidFill>
              <a:srgbClr val="000000"/>
            </a:solidFill>
            <a:prstDash val="solid"/>
            <a:miter lim="800000"/>
          </a:ln>
          <a:effectLst>
            <a:innerShdw blurRad="76200">
              <a:srgbClr val="000000"/>
            </a:innerShdw>
          </a:effectLst>
        </p:spPr>
      </p:pic>
      <p:sp>
        <p:nvSpPr>
          <p:cNvPr id="3" name="TextBox 2"/>
          <p:cNvSpPr txBox="1"/>
          <p:nvPr/>
        </p:nvSpPr>
        <p:spPr>
          <a:xfrm>
            <a:off x="2446986" y="5640946"/>
            <a:ext cx="6709893" cy="646331"/>
          </a:xfrm>
          <a:prstGeom prst="rect">
            <a:avLst/>
          </a:prstGeom>
          <a:noFill/>
        </p:spPr>
        <p:txBody>
          <a:bodyPr wrap="square" rtlCol="0">
            <a:spAutoFit/>
          </a:bodyPr>
          <a:lstStyle/>
          <a:p>
            <a:pPr algn="ctr"/>
            <a:r>
              <a:rPr lang="en-NZ" dirty="0" smtClean="0"/>
              <a:t>Here are our first paintings showing us looking up from the forest floor at the canopy of the kauri trees</a:t>
            </a:r>
            <a:endParaRPr lang="en-NZ" dirty="0"/>
          </a:p>
        </p:txBody>
      </p:sp>
    </p:spTree>
    <p:extLst>
      <p:ext uri="{BB962C8B-B14F-4D97-AF65-F5344CB8AC3E}">
        <p14:creationId xmlns:p14="http://schemas.microsoft.com/office/powerpoint/2010/main" val="535005773"/>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 t="2282" r="7968" b="15018"/>
          <a:stretch/>
        </p:blipFill>
        <p:spPr>
          <a:xfrm>
            <a:off x="5841093" y="711200"/>
            <a:ext cx="4400550" cy="5524500"/>
          </a:xfrm>
          <a:prstGeom prst="rect">
            <a:avLst/>
          </a:prstGeom>
          <a:ln w="228600" cap="sq" cmpd="thickThin">
            <a:solidFill>
              <a:srgbClr val="000000"/>
            </a:solidFill>
            <a:prstDash val="solid"/>
            <a:miter lim="800000"/>
          </a:ln>
          <a:effectLst>
            <a:innerShdw blurRad="76200">
              <a:srgbClr val="000000"/>
            </a:innerShdw>
          </a:effectLst>
        </p:spPr>
      </p:pic>
      <p:pic>
        <p:nvPicPr>
          <p:cNvPr id="4" name="Picture 3"/>
          <p:cNvPicPr>
            <a:picLocks noChangeAspect="1"/>
          </p:cNvPicPr>
          <p:nvPr/>
        </p:nvPicPr>
        <p:blipFill rotWithShape="1">
          <a:blip r:embed="rId3"/>
          <a:srcRect t="-834" r="4400" b="9458"/>
          <a:stretch/>
        </p:blipFill>
        <p:spPr>
          <a:xfrm>
            <a:off x="829354" y="668337"/>
            <a:ext cx="3697288" cy="5567363"/>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900957151"/>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o automatic alt text available."/>
          <p:cNvPicPr>
            <a:picLocks noChangeAspect="1" noChangeArrowheads="1"/>
          </p:cNvPicPr>
          <p:nvPr/>
        </p:nvPicPr>
        <p:blipFill rotWithShape="1">
          <a:blip r:embed="rId2">
            <a:extLst>
              <a:ext uri="{28A0092B-C50C-407E-A947-70E740481C1C}">
                <a14:useLocalDpi xmlns:a14="http://schemas.microsoft.com/office/drawing/2010/main" val="0"/>
              </a:ext>
            </a:extLst>
          </a:blip>
          <a:srcRect l="62696" t="11388" r="1769" b="15001"/>
          <a:stretch/>
        </p:blipFill>
        <p:spPr bwMode="auto">
          <a:xfrm>
            <a:off x="9263061" y="0"/>
            <a:ext cx="292893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o automatic alt text available."/>
          <p:cNvPicPr>
            <a:picLocks noChangeAspect="1" noChangeArrowheads="1"/>
          </p:cNvPicPr>
          <p:nvPr/>
        </p:nvPicPr>
        <p:blipFill rotWithShape="1">
          <a:blip r:embed="rId2">
            <a:extLst>
              <a:ext uri="{28A0092B-C50C-407E-A947-70E740481C1C}">
                <a14:useLocalDpi xmlns:a14="http://schemas.microsoft.com/office/drawing/2010/main" val="0"/>
              </a:ext>
            </a:extLst>
          </a:blip>
          <a:srcRect l="196" t="88280" r="39873" b="88"/>
          <a:stretch/>
        </p:blipFill>
        <p:spPr bwMode="auto">
          <a:xfrm>
            <a:off x="3034108" y="5610876"/>
            <a:ext cx="3870325" cy="10185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55700" y="571500"/>
            <a:ext cx="7366000" cy="1200329"/>
          </a:xfrm>
          <a:prstGeom prst="rect">
            <a:avLst/>
          </a:prstGeom>
          <a:noFill/>
        </p:spPr>
        <p:txBody>
          <a:bodyPr wrap="square" rtlCol="0">
            <a:spAutoFit/>
          </a:bodyPr>
          <a:lstStyle/>
          <a:p>
            <a:pPr algn="ctr"/>
            <a:r>
              <a:rPr lang="en-NZ" b="1" dirty="0" smtClean="0">
                <a:latin typeface="Kartika" panose="02020503030404060203" pitchFamily="18" charset="0"/>
                <a:cs typeface="Kartika" panose="02020503030404060203" pitchFamily="18" charset="0"/>
              </a:rPr>
              <a:t>TE WHARE TOI O NGARUAWAHIA </a:t>
            </a:r>
            <a:br>
              <a:rPr lang="en-NZ" b="1" dirty="0" smtClean="0">
                <a:latin typeface="Kartika" panose="02020503030404060203" pitchFamily="18" charset="0"/>
                <a:cs typeface="Kartika" panose="02020503030404060203" pitchFamily="18" charset="0"/>
              </a:rPr>
            </a:br>
            <a:r>
              <a:rPr lang="en-NZ" b="1" dirty="0" smtClean="0">
                <a:latin typeface="Kartika" panose="02020503030404060203" pitchFamily="18" charset="0"/>
                <a:cs typeface="Kartika" panose="02020503030404060203" pitchFamily="18" charset="0"/>
              </a:rPr>
              <a:t> TWIN RIVERS COMMUNITY ART CENTRE</a:t>
            </a:r>
            <a:br>
              <a:rPr lang="en-NZ" b="1" dirty="0" smtClean="0">
                <a:latin typeface="Kartika" panose="02020503030404060203" pitchFamily="18" charset="0"/>
                <a:cs typeface="Kartika" panose="02020503030404060203" pitchFamily="18" charset="0"/>
              </a:rPr>
            </a:br>
            <a:r>
              <a:rPr lang="en-NZ" b="1" dirty="0" smtClean="0">
                <a:latin typeface="Kartika" panose="02020503030404060203" pitchFamily="18" charset="0"/>
                <a:cs typeface="Kartika" panose="02020503030404060203" pitchFamily="18" charset="0"/>
              </a:rPr>
              <a:t/>
            </a:r>
            <a:br>
              <a:rPr lang="en-NZ" b="1" dirty="0" smtClean="0">
                <a:latin typeface="Kartika" panose="02020503030404060203" pitchFamily="18" charset="0"/>
                <a:cs typeface="Kartika" panose="02020503030404060203" pitchFamily="18" charset="0"/>
              </a:rPr>
            </a:br>
            <a:endParaRPr lang="en-NZ" b="1" dirty="0">
              <a:latin typeface="Kartika" panose="02020503030404060203" pitchFamily="18" charset="0"/>
              <a:cs typeface="Kartika" panose="02020503030404060203" pitchFamily="18" charset="0"/>
            </a:endParaRPr>
          </a:p>
        </p:txBody>
      </p:sp>
      <p:sp>
        <p:nvSpPr>
          <p:cNvPr id="3" name="Rectangle 2"/>
          <p:cNvSpPr/>
          <p:nvPr/>
        </p:nvSpPr>
        <p:spPr>
          <a:xfrm>
            <a:off x="2176336" y="2404369"/>
            <a:ext cx="5324726" cy="923330"/>
          </a:xfrm>
          <a:prstGeom prst="rect">
            <a:avLst/>
          </a:prstGeom>
          <a:noFill/>
        </p:spPr>
        <p:txBody>
          <a:bodyPr wrap="none" lIns="91440" tIns="45720" rIns="91440" bIns="45720">
            <a:spAutoFit/>
          </a:bodyPr>
          <a:lstStyle/>
          <a:p>
            <a:pPr algn="ctr"/>
            <a:r>
              <a:rPr lang="en-NZ" sz="5400" b="1" dirty="0" smtClean="0">
                <a:ln w="22225">
                  <a:solidFill>
                    <a:schemeClr val="accent2"/>
                  </a:solidFill>
                  <a:prstDash val="solid"/>
                </a:ln>
                <a:solidFill>
                  <a:schemeClr val="accent2">
                    <a:lumMod val="40000"/>
                    <a:lumOff val="60000"/>
                  </a:schemeClr>
                </a:solidFill>
                <a:latin typeface="Arial Black" panose="020B0A04020102020204" pitchFamily="34" charset="0"/>
              </a:rPr>
              <a:t>ART </a:t>
            </a:r>
            <a:r>
              <a:rPr lang="en-NZ" sz="5400" b="1" dirty="0">
                <a:ln w="22225">
                  <a:solidFill>
                    <a:schemeClr val="accent2"/>
                  </a:solidFill>
                  <a:prstDash val="solid"/>
                </a:ln>
                <a:solidFill>
                  <a:schemeClr val="accent2">
                    <a:lumMod val="40000"/>
                    <a:lumOff val="60000"/>
                  </a:schemeClr>
                </a:solidFill>
                <a:latin typeface="Arial Black" panose="020B0A04020102020204" pitchFamily="34" charset="0"/>
              </a:rPr>
              <a:t>EXHIBITION</a:t>
            </a:r>
          </a:p>
        </p:txBody>
      </p:sp>
    </p:spTree>
    <p:extLst>
      <p:ext uri="{BB962C8B-B14F-4D97-AF65-F5344CB8AC3E}">
        <p14:creationId xmlns:p14="http://schemas.microsoft.com/office/powerpoint/2010/main" val="3176954341"/>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7292" t="12222" r="10000" b="13704"/>
          <a:stretch/>
        </p:blipFill>
        <p:spPr>
          <a:xfrm>
            <a:off x="2501900" y="1587500"/>
            <a:ext cx="6999795" cy="3644900"/>
          </a:xfrm>
          <a:prstGeom prst="rect">
            <a:avLst/>
          </a:prstGeom>
        </p:spPr>
      </p:pic>
      <p:sp>
        <p:nvSpPr>
          <p:cNvPr id="5" name="Rectangle 4"/>
          <p:cNvSpPr/>
          <p:nvPr/>
        </p:nvSpPr>
        <p:spPr>
          <a:xfrm>
            <a:off x="7917809" y="5232400"/>
            <a:ext cx="1741182" cy="369332"/>
          </a:xfrm>
          <a:prstGeom prst="rect">
            <a:avLst/>
          </a:prstGeom>
        </p:spPr>
        <p:txBody>
          <a:bodyPr wrap="none">
            <a:spAutoFit/>
          </a:bodyPr>
          <a:lstStyle/>
          <a:p>
            <a:r>
              <a:rPr lang="en-NZ" dirty="0" smtClean="0">
                <a:latin typeface="Bookman Old Style" panose="02050604050505020204" pitchFamily="18" charset="0"/>
              </a:rPr>
              <a:t>Tanya Brewer</a:t>
            </a:r>
            <a:endParaRPr lang="en-NZ" dirty="0">
              <a:latin typeface="Bookman Old Style" panose="02050604050505020204" pitchFamily="18" charset="0"/>
            </a:endParaRPr>
          </a:p>
        </p:txBody>
      </p:sp>
    </p:spTree>
    <p:extLst>
      <p:ext uri="{BB962C8B-B14F-4D97-AF65-F5344CB8AC3E}">
        <p14:creationId xmlns:p14="http://schemas.microsoft.com/office/powerpoint/2010/main" val="607331146"/>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data:image/png;base64,iVBORw0KGgoAAAANSUhEUgAAAiIAAAIpCAYAAACfc1PpAAAY8klEQVR4Xu3WMQ0AAAzDsJU/6cHI4xGoZO3IzhEgQIAAAQIEIoFFu2YJECBAgAABAidEPAE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IkYzeMAECBAgQICBE/AABAgQIECCQCQiRjN4wAQIECBAgIET8AAECBAgQIJAJCJGM3jABAgQIECAgRPwAAQIECBAgkAk8vBACKrGWQuAAAAAASUVORK5CYII="/>
          <p:cNvSpPr>
            <a:spLocks noChangeAspect="1" noChangeArrowheads="1"/>
          </p:cNvSpPr>
          <p:nvPr/>
        </p:nvSpPr>
        <p:spPr bwMode="auto">
          <a:xfrm>
            <a:off x="147637" y="-144463"/>
            <a:ext cx="2366955" cy="23669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5675" y="795337"/>
            <a:ext cx="5200650" cy="526732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6220" y="0"/>
            <a:ext cx="6759560" cy="6858000"/>
          </a:xfrm>
          <a:prstGeom prst="rect">
            <a:avLst/>
          </a:prstGeom>
        </p:spPr>
      </p:pic>
    </p:spTree>
    <p:extLst>
      <p:ext uri="{BB962C8B-B14F-4D97-AF65-F5344CB8AC3E}">
        <p14:creationId xmlns:p14="http://schemas.microsoft.com/office/powerpoint/2010/main" val="1130700774"/>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309"/>
          <a:stretch/>
        </p:blipFill>
        <p:spPr>
          <a:xfrm>
            <a:off x="2108200" y="1460500"/>
            <a:ext cx="7620000" cy="3694112"/>
          </a:xfrm>
          <a:prstGeom prst="rect">
            <a:avLst/>
          </a:prstGeom>
        </p:spPr>
      </p:pic>
      <p:sp>
        <p:nvSpPr>
          <p:cNvPr id="3" name="Rectangle 2"/>
          <p:cNvSpPr/>
          <p:nvPr/>
        </p:nvSpPr>
        <p:spPr>
          <a:xfrm>
            <a:off x="7987018" y="5154612"/>
            <a:ext cx="1741182" cy="369332"/>
          </a:xfrm>
          <a:prstGeom prst="rect">
            <a:avLst/>
          </a:prstGeom>
        </p:spPr>
        <p:txBody>
          <a:bodyPr wrap="none">
            <a:spAutoFit/>
          </a:bodyPr>
          <a:lstStyle/>
          <a:p>
            <a:r>
              <a:rPr lang="en-NZ" dirty="0" smtClean="0">
                <a:latin typeface="Bookman Old Style" panose="02050604050505020204" pitchFamily="18" charset="0"/>
              </a:rPr>
              <a:t>Tanya Brewer</a:t>
            </a:r>
            <a:endParaRPr lang="en-NZ" dirty="0">
              <a:latin typeface="Bookman Old Style" panose="02050604050505020204" pitchFamily="18" charset="0"/>
            </a:endParaRPr>
          </a:p>
        </p:txBody>
      </p:sp>
    </p:spTree>
    <p:extLst>
      <p:ext uri="{BB962C8B-B14F-4D97-AF65-F5344CB8AC3E}">
        <p14:creationId xmlns:p14="http://schemas.microsoft.com/office/powerpoint/2010/main" val="2809081270"/>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6528" t="22407" r="7222" b="19630"/>
          <a:stretch/>
        </p:blipFill>
        <p:spPr>
          <a:xfrm>
            <a:off x="1879600" y="1498600"/>
            <a:ext cx="7886700" cy="3975100"/>
          </a:xfrm>
          <a:prstGeom prst="rect">
            <a:avLst/>
          </a:prstGeom>
        </p:spPr>
      </p:pic>
      <p:sp>
        <p:nvSpPr>
          <p:cNvPr id="3" name="Rectangle 2"/>
          <p:cNvSpPr/>
          <p:nvPr/>
        </p:nvSpPr>
        <p:spPr>
          <a:xfrm>
            <a:off x="8150540" y="5473700"/>
            <a:ext cx="1707519" cy="369332"/>
          </a:xfrm>
          <a:prstGeom prst="rect">
            <a:avLst/>
          </a:prstGeom>
        </p:spPr>
        <p:txBody>
          <a:bodyPr wrap="none">
            <a:spAutoFit/>
          </a:bodyPr>
          <a:lstStyle/>
          <a:p>
            <a:r>
              <a:rPr lang="en-NZ" dirty="0">
                <a:latin typeface="Bookman Old Style" panose="02050604050505020204" pitchFamily="18" charset="0"/>
              </a:rPr>
              <a:t>Jenni Vernon</a:t>
            </a:r>
          </a:p>
        </p:txBody>
      </p:sp>
    </p:spTree>
    <p:extLst>
      <p:ext uri="{BB962C8B-B14F-4D97-AF65-F5344CB8AC3E}">
        <p14:creationId xmlns:p14="http://schemas.microsoft.com/office/powerpoint/2010/main" val="3393441095"/>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8472" t="25740" r="11250" b="22223"/>
          <a:stretch/>
        </p:blipFill>
        <p:spPr>
          <a:xfrm>
            <a:off x="2286000" y="1612900"/>
            <a:ext cx="7340600" cy="3568700"/>
          </a:xfrm>
          <a:prstGeom prst="rect">
            <a:avLst/>
          </a:prstGeom>
        </p:spPr>
      </p:pic>
      <p:sp>
        <p:nvSpPr>
          <p:cNvPr id="3" name="Rectangle 2"/>
          <p:cNvSpPr/>
          <p:nvPr/>
        </p:nvSpPr>
        <p:spPr>
          <a:xfrm>
            <a:off x="8087040" y="5181600"/>
            <a:ext cx="1707519" cy="369332"/>
          </a:xfrm>
          <a:prstGeom prst="rect">
            <a:avLst/>
          </a:prstGeom>
        </p:spPr>
        <p:txBody>
          <a:bodyPr wrap="none">
            <a:spAutoFit/>
          </a:bodyPr>
          <a:lstStyle/>
          <a:p>
            <a:r>
              <a:rPr lang="en-NZ" dirty="0">
                <a:latin typeface="Bookman Old Style" panose="02050604050505020204" pitchFamily="18" charset="0"/>
              </a:rPr>
              <a:t>Jenni Vernon</a:t>
            </a:r>
          </a:p>
        </p:txBody>
      </p:sp>
    </p:spTree>
    <p:extLst>
      <p:ext uri="{BB962C8B-B14F-4D97-AF65-F5344CB8AC3E}">
        <p14:creationId xmlns:p14="http://schemas.microsoft.com/office/powerpoint/2010/main" val="2542366073"/>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6666" t="11296" r="31667" b="16482"/>
          <a:stretch/>
        </p:blipFill>
        <p:spPr>
          <a:xfrm>
            <a:off x="4013200" y="901700"/>
            <a:ext cx="3810000" cy="4953000"/>
          </a:xfrm>
          <a:prstGeom prst="rect">
            <a:avLst/>
          </a:prstGeom>
        </p:spPr>
      </p:pic>
      <p:sp>
        <p:nvSpPr>
          <p:cNvPr id="3" name="Rectangle 2"/>
          <p:cNvSpPr/>
          <p:nvPr/>
        </p:nvSpPr>
        <p:spPr>
          <a:xfrm>
            <a:off x="6245540" y="5854700"/>
            <a:ext cx="1707519" cy="369332"/>
          </a:xfrm>
          <a:prstGeom prst="rect">
            <a:avLst/>
          </a:prstGeom>
        </p:spPr>
        <p:txBody>
          <a:bodyPr wrap="none">
            <a:spAutoFit/>
          </a:bodyPr>
          <a:lstStyle/>
          <a:p>
            <a:r>
              <a:rPr lang="en-NZ" dirty="0">
                <a:latin typeface="Bookman Old Style" panose="02050604050505020204" pitchFamily="18" charset="0"/>
              </a:rPr>
              <a:t>Jenni Vernon</a:t>
            </a:r>
          </a:p>
        </p:txBody>
      </p:sp>
    </p:spTree>
    <p:extLst>
      <p:ext uri="{BB962C8B-B14F-4D97-AF65-F5344CB8AC3E}">
        <p14:creationId xmlns:p14="http://schemas.microsoft.com/office/powerpoint/2010/main" val="3714947552"/>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3704" r="3992" b="7037"/>
          <a:stretch/>
        </p:blipFill>
        <p:spPr>
          <a:xfrm>
            <a:off x="2579030" y="1524000"/>
            <a:ext cx="7212670" cy="3573246"/>
          </a:xfrm>
          <a:prstGeom prst="rect">
            <a:avLst/>
          </a:prstGeom>
        </p:spPr>
      </p:pic>
      <p:sp>
        <p:nvSpPr>
          <p:cNvPr id="3" name="Rectangle 2"/>
          <p:cNvSpPr/>
          <p:nvPr/>
        </p:nvSpPr>
        <p:spPr>
          <a:xfrm>
            <a:off x="8098319" y="5097246"/>
            <a:ext cx="1837362" cy="369332"/>
          </a:xfrm>
          <a:prstGeom prst="rect">
            <a:avLst/>
          </a:prstGeom>
        </p:spPr>
        <p:txBody>
          <a:bodyPr wrap="none">
            <a:spAutoFit/>
          </a:bodyPr>
          <a:lstStyle/>
          <a:p>
            <a:r>
              <a:rPr lang="en-NZ" dirty="0" err="1">
                <a:latin typeface="Bookman Old Style" panose="02050604050505020204" pitchFamily="18" charset="0"/>
              </a:rPr>
              <a:t>Marama</a:t>
            </a:r>
            <a:r>
              <a:rPr lang="en-NZ" dirty="0">
                <a:latin typeface="Bookman Old Style" panose="02050604050505020204" pitchFamily="18" charset="0"/>
              </a:rPr>
              <a:t> Olsen</a:t>
            </a:r>
          </a:p>
        </p:txBody>
      </p:sp>
    </p:spTree>
    <p:extLst>
      <p:ext uri="{BB962C8B-B14F-4D97-AF65-F5344CB8AC3E}">
        <p14:creationId xmlns:p14="http://schemas.microsoft.com/office/powerpoint/2010/main" val="2827845320"/>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8366" t="6296" r="15861" b="13148"/>
          <a:stretch/>
        </p:blipFill>
        <p:spPr>
          <a:xfrm>
            <a:off x="4033158" y="449163"/>
            <a:ext cx="2698032" cy="5588780"/>
          </a:xfrm>
          <a:prstGeom prst="rect">
            <a:avLst/>
          </a:prstGeom>
        </p:spPr>
      </p:pic>
      <p:sp>
        <p:nvSpPr>
          <p:cNvPr id="3" name="TextBox 2"/>
          <p:cNvSpPr txBox="1"/>
          <p:nvPr/>
        </p:nvSpPr>
        <p:spPr>
          <a:xfrm>
            <a:off x="5039274" y="6152243"/>
            <a:ext cx="1905000" cy="369332"/>
          </a:xfrm>
          <a:prstGeom prst="rect">
            <a:avLst/>
          </a:prstGeom>
          <a:noFill/>
        </p:spPr>
        <p:txBody>
          <a:bodyPr wrap="square" rtlCol="0">
            <a:spAutoFit/>
          </a:bodyPr>
          <a:lstStyle/>
          <a:p>
            <a:r>
              <a:rPr lang="en-NZ" dirty="0" err="1" smtClean="0">
                <a:latin typeface="Bookman Old Style" panose="02050604050505020204" pitchFamily="18" charset="0"/>
              </a:rPr>
              <a:t>Marama</a:t>
            </a:r>
            <a:r>
              <a:rPr lang="en-NZ" dirty="0" smtClean="0">
                <a:latin typeface="Bookman Old Style" panose="02050604050505020204" pitchFamily="18" charset="0"/>
              </a:rPr>
              <a:t> Olsen</a:t>
            </a:r>
            <a:endParaRPr lang="en-NZ" dirty="0">
              <a:latin typeface="Bookman Old Style" panose="02050604050505020204" pitchFamily="18" charset="0"/>
            </a:endParaRPr>
          </a:p>
        </p:txBody>
      </p:sp>
    </p:spTree>
    <p:extLst>
      <p:ext uri="{BB962C8B-B14F-4D97-AF65-F5344CB8AC3E}">
        <p14:creationId xmlns:p14="http://schemas.microsoft.com/office/powerpoint/2010/main" val="957593046"/>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8650" y="1360487"/>
            <a:ext cx="5676900" cy="4086225"/>
          </a:xfrm>
          <a:prstGeom prst="rect">
            <a:avLst/>
          </a:prstGeom>
        </p:spPr>
      </p:pic>
      <p:sp>
        <p:nvSpPr>
          <p:cNvPr id="3" name="TextBox 2"/>
          <p:cNvSpPr txBox="1"/>
          <p:nvPr/>
        </p:nvSpPr>
        <p:spPr>
          <a:xfrm>
            <a:off x="6997700" y="5446712"/>
            <a:ext cx="2114550" cy="369332"/>
          </a:xfrm>
          <a:prstGeom prst="rect">
            <a:avLst/>
          </a:prstGeom>
          <a:noFill/>
        </p:spPr>
        <p:txBody>
          <a:bodyPr wrap="square" rtlCol="0">
            <a:spAutoFit/>
          </a:bodyPr>
          <a:lstStyle/>
          <a:p>
            <a:r>
              <a:rPr lang="en-NZ" dirty="0" smtClean="0">
                <a:latin typeface="Bookman Old Style" panose="02050604050505020204" pitchFamily="18" charset="0"/>
              </a:rPr>
              <a:t>June  Rowland</a:t>
            </a:r>
            <a:endParaRPr lang="en-NZ" dirty="0">
              <a:latin typeface="Bookman Old Style" panose="02050604050505020204" pitchFamily="18" charset="0"/>
            </a:endParaRPr>
          </a:p>
        </p:txBody>
      </p:sp>
    </p:spTree>
    <p:extLst>
      <p:ext uri="{BB962C8B-B14F-4D97-AF65-F5344CB8AC3E}">
        <p14:creationId xmlns:p14="http://schemas.microsoft.com/office/powerpoint/2010/main" val="2232627887"/>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6148" y="2136774"/>
            <a:ext cx="7612552" cy="2943225"/>
          </a:xfrm>
          <a:prstGeom prst="rect">
            <a:avLst/>
          </a:prstGeom>
        </p:spPr>
      </p:pic>
      <p:sp>
        <p:nvSpPr>
          <p:cNvPr id="3" name="TextBox 2"/>
          <p:cNvSpPr txBox="1"/>
          <p:nvPr/>
        </p:nvSpPr>
        <p:spPr>
          <a:xfrm>
            <a:off x="8267700" y="5079999"/>
            <a:ext cx="2070100" cy="369332"/>
          </a:xfrm>
          <a:prstGeom prst="rect">
            <a:avLst/>
          </a:prstGeom>
          <a:noFill/>
        </p:spPr>
        <p:txBody>
          <a:bodyPr wrap="square" rtlCol="0">
            <a:spAutoFit/>
          </a:bodyPr>
          <a:lstStyle/>
          <a:p>
            <a:r>
              <a:rPr lang="en-NZ" dirty="0" smtClean="0">
                <a:latin typeface="Bookman Old Style" panose="02050604050505020204" pitchFamily="18" charset="0"/>
              </a:rPr>
              <a:t>June Rowland</a:t>
            </a:r>
            <a:endParaRPr lang="en-NZ" dirty="0">
              <a:latin typeface="Bookman Old Style" panose="02050604050505020204" pitchFamily="18" charset="0"/>
            </a:endParaRPr>
          </a:p>
        </p:txBody>
      </p:sp>
    </p:spTree>
    <p:extLst>
      <p:ext uri="{BB962C8B-B14F-4D97-AF65-F5344CB8AC3E}">
        <p14:creationId xmlns:p14="http://schemas.microsoft.com/office/powerpoint/2010/main" val="3296404915"/>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7937" y="1668462"/>
            <a:ext cx="6900619" cy="3348038"/>
          </a:xfrm>
          <a:prstGeom prst="rect">
            <a:avLst/>
          </a:prstGeom>
        </p:spPr>
      </p:pic>
      <p:sp>
        <p:nvSpPr>
          <p:cNvPr id="3" name="TextBox 2"/>
          <p:cNvSpPr txBox="1"/>
          <p:nvPr/>
        </p:nvSpPr>
        <p:spPr>
          <a:xfrm>
            <a:off x="8089900" y="5016500"/>
            <a:ext cx="1638300" cy="369332"/>
          </a:xfrm>
          <a:prstGeom prst="rect">
            <a:avLst/>
          </a:prstGeom>
          <a:noFill/>
        </p:spPr>
        <p:txBody>
          <a:bodyPr wrap="square" rtlCol="0">
            <a:spAutoFit/>
          </a:bodyPr>
          <a:lstStyle/>
          <a:p>
            <a:r>
              <a:rPr lang="en-NZ" dirty="0" smtClean="0">
                <a:latin typeface="Bookman Old Style" panose="02050604050505020204" pitchFamily="18" charset="0"/>
              </a:rPr>
              <a:t>Shirley Fox</a:t>
            </a:r>
            <a:endParaRPr lang="en-NZ" dirty="0">
              <a:latin typeface="Bookman Old Style" panose="02050604050505020204" pitchFamily="18" charset="0"/>
            </a:endParaRPr>
          </a:p>
        </p:txBody>
      </p:sp>
    </p:spTree>
    <p:extLst>
      <p:ext uri="{BB962C8B-B14F-4D97-AF65-F5344CB8AC3E}">
        <p14:creationId xmlns:p14="http://schemas.microsoft.com/office/powerpoint/2010/main" val="4222377645"/>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746"/>
          <a:stretch/>
        </p:blipFill>
        <p:spPr>
          <a:xfrm>
            <a:off x="2532062" y="1574800"/>
            <a:ext cx="7170626" cy="3597275"/>
          </a:xfrm>
          <a:prstGeom prst="rect">
            <a:avLst/>
          </a:prstGeom>
        </p:spPr>
      </p:pic>
      <p:sp>
        <p:nvSpPr>
          <p:cNvPr id="3" name="TextBox 2"/>
          <p:cNvSpPr txBox="1"/>
          <p:nvPr/>
        </p:nvSpPr>
        <p:spPr>
          <a:xfrm>
            <a:off x="7874000" y="5172075"/>
            <a:ext cx="2349388" cy="369332"/>
          </a:xfrm>
          <a:prstGeom prst="rect">
            <a:avLst/>
          </a:prstGeom>
          <a:noFill/>
        </p:spPr>
        <p:txBody>
          <a:bodyPr wrap="square" rtlCol="0">
            <a:spAutoFit/>
          </a:bodyPr>
          <a:lstStyle/>
          <a:p>
            <a:r>
              <a:rPr lang="en-NZ" dirty="0" smtClean="0">
                <a:latin typeface="Bookman Old Style" panose="02050604050505020204" pitchFamily="18" charset="0"/>
              </a:rPr>
              <a:t>Rhoda Johnson</a:t>
            </a:r>
            <a:endParaRPr lang="en-NZ" dirty="0">
              <a:latin typeface="Bookman Old Style" panose="02050604050505020204" pitchFamily="18" charset="0"/>
            </a:endParaRPr>
          </a:p>
        </p:txBody>
      </p:sp>
    </p:spTree>
    <p:extLst>
      <p:ext uri="{BB962C8B-B14F-4D97-AF65-F5344CB8AC3E}">
        <p14:creationId xmlns:p14="http://schemas.microsoft.com/office/powerpoint/2010/main" val="143137859"/>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6700" y="723900"/>
            <a:ext cx="2070100" cy="5078313"/>
          </a:xfrm>
          <a:prstGeom prst="rect">
            <a:avLst/>
          </a:prstGeom>
          <a:noFill/>
        </p:spPr>
        <p:txBody>
          <a:bodyPr wrap="square" rtlCol="0">
            <a:spAutoFit/>
          </a:bodyPr>
          <a:lstStyle/>
          <a:p>
            <a:pPr algn="ctr"/>
            <a:r>
              <a:rPr lang="en-NZ" sz="3600" b="1" dirty="0" smtClean="0">
                <a:ln w="22225">
                  <a:solidFill>
                    <a:schemeClr val="accent2"/>
                  </a:solidFill>
                  <a:prstDash val="solid"/>
                </a:ln>
                <a:solidFill>
                  <a:schemeClr val="accent2">
                    <a:lumMod val="40000"/>
                    <a:lumOff val="60000"/>
                  </a:schemeClr>
                </a:solidFill>
              </a:rPr>
              <a:t>Raku Pottery</a:t>
            </a:r>
            <a:br>
              <a:rPr lang="en-NZ" sz="3600" b="1" dirty="0" smtClean="0">
                <a:ln w="22225">
                  <a:solidFill>
                    <a:schemeClr val="accent2"/>
                  </a:solidFill>
                  <a:prstDash val="solid"/>
                </a:ln>
                <a:solidFill>
                  <a:schemeClr val="accent2">
                    <a:lumMod val="40000"/>
                    <a:lumOff val="60000"/>
                  </a:schemeClr>
                </a:solidFill>
              </a:rPr>
            </a:br>
            <a:r>
              <a:rPr lang="en-NZ" sz="3600" b="1" dirty="0" smtClean="0">
                <a:ln w="22225">
                  <a:solidFill>
                    <a:schemeClr val="accent2"/>
                  </a:solidFill>
                  <a:prstDash val="solid"/>
                </a:ln>
                <a:solidFill>
                  <a:schemeClr val="accent2">
                    <a:lumMod val="40000"/>
                    <a:lumOff val="60000"/>
                  </a:schemeClr>
                </a:solidFill>
              </a:rPr>
              <a:t/>
            </a:r>
            <a:br>
              <a:rPr lang="en-NZ" sz="3600" b="1" dirty="0" smtClean="0">
                <a:ln w="22225">
                  <a:solidFill>
                    <a:schemeClr val="accent2"/>
                  </a:solidFill>
                  <a:prstDash val="solid"/>
                </a:ln>
                <a:solidFill>
                  <a:schemeClr val="accent2">
                    <a:lumMod val="40000"/>
                    <a:lumOff val="60000"/>
                  </a:schemeClr>
                </a:solidFill>
              </a:rPr>
            </a:br>
            <a:r>
              <a:rPr lang="en-NZ" sz="3600" b="1" dirty="0" smtClean="0">
                <a:ln w="22225">
                  <a:solidFill>
                    <a:schemeClr val="accent2"/>
                  </a:solidFill>
                  <a:prstDash val="solid"/>
                </a:ln>
                <a:solidFill>
                  <a:schemeClr val="accent2">
                    <a:lumMod val="40000"/>
                    <a:lumOff val="60000"/>
                  </a:schemeClr>
                </a:solidFill>
              </a:rPr>
              <a:t>Weekly Evening Class with David Kenny</a:t>
            </a:r>
            <a:endParaRPr lang="en-NZ" sz="3600" dirty="0"/>
          </a:p>
        </p:txBody>
      </p:sp>
      <p:pic>
        <p:nvPicPr>
          <p:cNvPr id="6146" name="Picture 2" descr="https://lh3.googleusercontent.com/p1W4_h-CfCKDegGDDGo8B1H2Secc0gC4FP4f9YveMBOqUZUuHu5nbg1_MCAzLo03AgZ6U58eGiU8qZ787ESZcGljdIp21arts4lXTvNJoaVITyOnTe1bD-B8-eYwnzO9bcVHYwyzlYYj8C2Y0I-oYMLA5U0HLpVkE_zxfObZI0r5lUR2DpO2TchE2K6-BPWt0LA3VFWHAvR9y848T3qqGCjKHEx7ELALMjgJbFQUImCrWLsBK4aFvIfdFgTSxT6m10FaT3C9XlzAkvn6dFLUlLHVIu_UGim0urFOG6BwlcVF7AjxgnLS83kPdcScqGAcVYJT5Dj1XIWKpU3ORJ37fD8TZipfvo1AEBr5WaB6_vJfXG9prmJBO-KDZYvezyJ3jVRYHUwJTMPAwch6HnKXeTHozqkEU8lMh0NxfmylvnfEpsWiuUZ3zIuNrjoJtEFPs9bYvAUsbJlRjEE_heeD54jOzsOlB83AaD1b7yQ2nGQQw8M2MfPGKR-Y5YoHuR5PUxRIK4T9gK9Vx0uInHe5Sq6G3t4b67Za4FeD9VkEH8nsybQp5RaCVHyqQgKLmURwZzuXW8_ckzDwvQQWVfmBNAibK_A2V2UZmYZeOPKeA6zjCIDZIWVfRNMaWfjeTbFQ-oVN9g02hY3v_B1ilAO3Q2UzHECqdLfvMyojCOn_fV1yXqPuHxid82MIqhkyZrKxbcTwcYH0Lhsz3LmYxJZ0Zqzl=w661-h881-no"/>
          <p:cNvPicPr>
            <a:picLocks noChangeAspect="1" noChangeArrowheads="1"/>
          </p:cNvPicPr>
          <p:nvPr/>
        </p:nvPicPr>
        <p:blipFill rotWithShape="1">
          <a:blip r:embed="rId2">
            <a:extLst>
              <a:ext uri="{28A0092B-C50C-407E-A947-70E740481C1C}">
                <a14:useLocalDpi xmlns:a14="http://schemas.microsoft.com/office/drawing/2010/main" val="0"/>
              </a:ext>
            </a:extLst>
          </a:blip>
          <a:srcRect l="9811" r="8773" b="12435"/>
          <a:stretch/>
        </p:blipFill>
        <p:spPr bwMode="auto">
          <a:xfrm>
            <a:off x="4588329" y="466188"/>
            <a:ext cx="4245429" cy="608584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166133709"/>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5925" y="1287462"/>
            <a:ext cx="5619750" cy="4333875"/>
          </a:xfrm>
          <a:prstGeom prst="rect">
            <a:avLst/>
          </a:prstGeom>
        </p:spPr>
      </p:pic>
      <p:sp>
        <p:nvSpPr>
          <p:cNvPr id="3" name="TextBox 2"/>
          <p:cNvSpPr txBox="1"/>
          <p:nvPr/>
        </p:nvSpPr>
        <p:spPr>
          <a:xfrm>
            <a:off x="6692900" y="5621337"/>
            <a:ext cx="2149475" cy="369332"/>
          </a:xfrm>
          <a:prstGeom prst="rect">
            <a:avLst/>
          </a:prstGeom>
          <a:noFill/>
        </p:spPr>
        <p:txBody>
          <a:bodyPr wrap="square" rtlCol="0">
            <a:spAutoFit/>
          </a:bodyPr>
          <a:lstStyle/>
          <a:p>
            <a:r>
              <a:rPr lang="en-NZ" dirty="0" smtClean="0">
                <a:latin typeface="Bookman Old Style" panose="02050604050505020204" pitchFamily="18" charset="0"/>
              </a:rPr>
              <a:t>Rhoda Johnson</a:t>
            </a:r>
            <a:endParaRPr lang="en-NZ" dirty="0">
              <a:latin typeface="Bookman Old Style" panose="02050604050505020204" pitchFamily="18" charset="0"/>
            </a:endParaRPr>
          </a:p>
        </p:txBody>
      </p:sp>
    </p:spTree>
    <p:extLst>
      <p:ext uri="{BB962C8B-B14F-4D97-AF65-F5344CB8AC3E}">
        <p14:creationId xmlns:p14="http://schemas.microsoft.com/office/powerpoint/2010/main" val="4074964462"/>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973" t="23334" r="5278" b="27407"/>
          <a:stretch/>
        </p:blipFill>
        <p:spPr>
          <a:xfrm>
            <a:off x="1752600" y="1651000"/>
            <a:ext cx="8572500" cy="3378200"/>
          </a:xfrm>
          <a:prstGeom prst="rect">
            <a:avLst/>
          </a:prstGeom>
        </p:spPr>
      </p:pic>
      <p:sp>
        <p:nvSpPr>
          <p:cNvPr id="3" name="Rectangle 2"/>
          <p:cNvSpPr/>
          <p:nvPr/>
        </p:nvSpPr>
        <p:spPr>
          <a:xfrm>
            <a:off x="8775369" y="5029200"/>
            <a:ext cx="1677062" cy="369332"/>
          </a:xfrm>
          <a:prstGeom prst="rect">
            <a:avLst/>
          </a:prstGeom>
        </p:spPr>
        <p:txBody>
          <a:bodyPr wrap="none">
            <a:spAutoFit/>
          </a:bodyPr>
          <a:lstStyle/>
          <a:p>
            <a:r>
              <a:rPr lang="en-NZ" dirty="0">
                <a:latin typeface="Bookman Old Style" panose="02050604050505020204" pitchFamily="18" charset="0"/>
              </a:rPr>
              <a:t>Jane Stevens</a:t>
            </a:r>
          </a:p>
        </p:txBody>
      </p:sp>
    </p:spTree>
    <p:extLst>
      <p:ext uri="{BB962C8B-B14F-4D97-AF65-F5344CB8AC3E}">
        <p14:creationId xmlns:p14="http://schemas.microsoft.com/office/powerpoint/2010/main" val="295682528"/>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3281" y="1064986"/>
            <a:ext cx="6487275" cy="4335882"/>
          </a:xfrm>
          <a:prstGeom prst="rect">
            <a:avLst/>
          </a:prstGeom>
        </p:spPr>
      </p:pic>
      <p:sp>
        <p:nvSpPr>
          <p:cNvPr id="3" name="TextBox 2"/>
          <p:cNvSpPr txBox="1"/>
          <p:nvPr/>
        </p:nvSpPr>
        <p:spPr>
          <a:xfrm>
            <a:off x="7213600" y="5572964"/>
            <a:ext cx="1790700" cy="369332"/>
          </a:xfrm>
          <a:prstGeom prst="rect">
            <a:avLst/>
          </a:prstGeom>
          <a:noFill/>
        </p:spPr>
        <p:txBody>
          <a:bodyPr wrap="square" rtlCol="0">
            <a:spAutoFit/>
          </a:bodyPr>
          <a:lstStyle/>
          <a:p>
            <a:r>
              <a:rPr lang="en-NZ" dirty="0" smtClean="0">
                <a:latin typeface="Bookman Old Style" panose="02050604050505020204" pitchFamily="18" charset="0"/>
              </a:rPr>
              <a:t>Jane Stevens</a:t>
            </a:r>
            <a:endParaRPr lang="en-NZ" dirty="0">
              <a:latin typeface="Bookman Old Style" panose="02050604050505020204" pitchFamily="18" charset="0"/>
            </a:endParaRPr>
          </a:p>
        </p:txBody>
      </p:sp>
    </p:spTree>
    <p:extLst>
      <p:ext uri="{BB962C8B-B14F-4D97-AF65-F5344CB8AC3E}">
        <p14:creationId xmlns:p14="http://schemas.microsoft.com/office/powerpoint/2010/main" val="3157630768"/>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5111" y="1236980"/>
            <a:ext cx="5360689" cy="4288552"/>
          </a:xfrm>
          <a:prstGeom prst="rect">
            <a:avLst/>
          </a:prstGeom>
        </p:spPr>
      </p:pic>
      <p:sp>
        <p:nvSpPr>
          <p:cNvPr id="3" name="TextBox 2"/>
          <p:cNvSpPr txBox="1"/>
          <p:nvPr/>
        </p:nvSpPr>
        <p:spPr>
          <a:xfrm>
            <a:off x="6426200" y="5525532"/>
            <a:ext cx="1879600" cy="369332"/>
          </a:xfrm>
          <a:prstGeom prst="rect">
            <a:avLst/>
          </a:prstGeom>
          <a:noFill/>
        </p:spPr>
        <p:txBody>
          <a:bodyPr wrap="square" rtlCol="0">
            <a:spAutoFit/>
          </a:bodyPr>
          <a:lstStyle/>
          <a:p>
            <a:r>
              <a:rPr lang="en-NZ" dirty="0" smtClean="0">
                <a:latin typeface="Bookman Old Style" panose="02050604050505020204" pitchFamily="18" charset="0"/>
              </a:rPr>
              <a:t>I-Jay </a:t>
            </a:r>
            <a:r>
              <a:rPr lang="en-NZ" dirty="0" err="1" smtClean="0">
                <a:latin typeface="Bookman Old Style" panose="02050604050505020204" pitchFamily="18" charset="0"/>
              </a:rPr>
              <a:t>Huirama</a:t>
            </a:r>
            <a:endParaRPr lang="en-NZ" dirty="0">
              <a:latin typeface="Bookman Old Style" panose="02050604050505020204" pitchFamily="18" charset="0"/>
            </a:endParaRPr>
          </a:p>
        </p:txBody>
      </p:sp>
    </p:spTree>
    <p:extLst>
      <p:ext uri="{BB962C8B-B14F-4D97-AF65-F5344CB8AC3E}">
        <p14:creationId xmlns:p14="http://schemas.microsoft.com/office/powerpoint/2010/main" val="4025958163"/>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4140" y="1625600"/>
            <a:ext cx="7334860" cy="3614737"/>
          </a:xfrm>
          <a:prstGeom prst="rect">
            <a:avLst/>
          </a:prstGeom>
        </p:spPr>
      </p:pic>
      <p:sp>
        <p:nvSpPr>
          <p:cNvPr id="4" name="TextBox 3"/>
          <p:cNvSpPr txBox="1"/>
          <p:nvPr/>
        </p:nvSpPr>
        <p:spPr>
          <a:xfrm>
            <a:off x="7950200" y="5240337"/>
            <a:ext cx="2184400" cy="369332"/>
          </a:xfrm>
          <a:prstGeom prst="rect">
            <a:avLst/>
          </a:prstGeom>
          <a:noFill/>
        </p:spPr>
        <p:txBody>
          <a:bodyPr wrap="square" rtlCol="0">
            <a:spAutoFit/>
          </a:bodyPr>
          <a:lstStyle/>
          <a:p>
            <a:r>
              <a:rPr lang="en-NZ" dirty="0" smtClean="0">
                <a:latin typeface="Bookman Old Style" panose="02050604050505020204" pitchFamily="18" charset="0"/>
              </a:rPr>
              <a:t>I-Jay </a:t>
            </a:r>
            <a:r>
              <a:rPr lang="en-NZ" dirty="0" err="1" smtClean="0">
                <a:latin typeface="Bookman Old Style" panose="02050604050505020204" pitchFamily="18" charset="0"/>
              </a:rPr>
              <a:t>Huirama</a:t>
            </a:r>
            <a:endParaRPr lang="en-NZ" dirty="0">
              <a:latin typeface="Bookman Old Style" panose="02050604050505020204" pitchFamily="18" charset="0"/>
            </a:endParaRPr>
          </a:p>
        </p:txBody>
      </p:sp>
    </p:spTree>
    <p:extLst>
      <p:ext uri="{BB962C8B-B14F-4D97-AF65-F5344CB8AC3E}">
        <p14:creationId xmlns:p14="http://schemas.microsoft.com/office/powerpoint/2010/main" val="2188709665"/>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5852" y="965200"/>
            <a:ext cx="3468119" cy="4543824"/>
          </a:xfrm>
          <a:prstGeom prst="rect">
            <a:avLst/>
          </a:prstGeom>
        </p:spPr>
      </p:pic>
      <p:sp>
        <p:nvSpPr>
          <p:cNvPr id="4" name="TextBox 3"/>
          <p:cNvSpPr txBox="1"/>
          <p:nvPr/>
        </p:nvSpPr>
        <p:spPr>
          <a:xfrm>
            <a:off x="6096000" y="5623324"/>
            <a:ext cx="2019300" cy="369332"/>
          </a:xfrm>
          <a:prstGeom prst="rect">
            <a:avLst/>
          </a:prstGeom>
          <a:noFill/>
        </p:spPr>
        <p:txBody>
          <a:bodyPr wrap="square" rtlCol="0">
            <a:spAutoFit/>
          </a:bodyPr>
          <a:lstStyle/>
          <a:p>
            <a:r>
              <a:rPr lang="en-NZ" dirty="0" smtClean="0">
                <a:latin typeface="Bookman Old Style" panose="02050604050505020204" pitchFamily="18" charset="0"/>
              </a:rPr>
              <a:t>Helen Hagan</a:t>
            </a:r>
            <a:endParaRPr lang="en-NZ" dirty="0">
              <a:latin typeface="Bookman Old Style" panose="02050604050505020204" pitchFamily="18" charset="0"/>
            </a:endParaRPr>
          </a:p>
        </p:txBody>
      </p:sp>
    </p:spTree>
    <p:extLst>
      <p:ext uri="{BB962C8B-B14F-4D97-AF65-F5344CB8AC3E}">
        <p14:creationId xmlns:p14="http://schemas.microsoft.com/office/powerpoint/2010/main" val="469481589"/>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6480" y="1651000"/>
            <a:ext cx="7072158" cy="3416300"/>
          </a:xfrm>
          <a:prstGeom prst="rect">
            <a:avLst/>
          </a:prstGeom>
        </p:spPr>
      </p:pic>
      <p:sp>
        <p:nvSpPr>
          <p:cNvPr id="3" name="TextBox 2"/>
          <p:cNvSpPr txBox="1"/>
          <p:nvPr/>
        </p:nvSpPr>
        <p:spPr>
          <a:xfrm flipH="1">
            <a:off x="7826057" y="5067300"/>
            <a:ext cx="1706881" cy="369332"/>
          </a:xfrm>
          <a:prstGeom prst="rect">
            <a:avLst/>
          </a:prstGeom>
          <a:noFill/>
        </p:spPr>
        <p:txBody>
          <a:bodyPr wrap="square" rtlCol="0">
            <a:spAutoFit/>
          </a:bodyPr>
          <a:lstStyle/>
          <a:p>
            <a:r>
              <a:rPr lang="en-NZ" dirty="0" smtClean="0">
                <a:latin typeface="Bookman Old Style" panose="02050604050505020204" pitchFamily="18" charset="0"/>
              </a:rPr>
              <a:t>Helen Hagan</a:t>
            </a:r>
            <a:endParaRPr lang="en-NZ" dirty="0">
              <a:latin typeface="Bookman Old Style" panose="02050604050505020204" pitchFamily="18" charset="0"/>
            </a:endParaRPr>
          </a:p>
        </p:txBody>
      </p:sp>
    </p:spTree>
    <p:extLst>
      <p:ext uri="{BB962C8B-B14F-4D97-AF65-F5344CB8AC3E}">
        <p14:creationId xmlns:p14="http://schemas.microsoft.com/office/powerpoint/2010/main" val="3809947650"/>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4850" y="1385887"/>
            <a:ext cx="5372100" cy="3857625"/>
          </a:xfrm>
          <a:prstGeom prst="rect">
            <a:avLst/>
          </a:prstGeom>
        </p:spPr>
      </p:pic>
      <p:sp>
        <p:nvSpPr>
          <p:cNvPr id="3" name="Rectangle 2"/>
          <p:cNvSpPr/>
          <p:nvPr/>
        </p:nvSpPr>
        <p:spPr>
          <a:xfrm>
            <a:off x="6756985" y="5243512"/>
            <a:ext cx="1994457" cy="369332"/>
          </a:xfrm>
          <a:prstGeom prst="rect">
            <a:avLst/>
          </a:prstGeom>
        </p:spPr>
        <p:txBody>
          <a:bodyPr wrap="none">
            <a:spAutoFit/>
          </a:bodyPr>
          <a:lstStyle/>
          <a:p>
            <a:r>
              <a:rPr lang="en-NZ" dirty="0" smtClean="0">
                <a:latin typeface="Bookman Old Style" panose="02050604050505020204" pitchFamily="18" charset="0"/>
              </a:rPr>
              <a:t>Gail </a:t>
            </a:r>
            <a:r>
              <a:rPr lang="en-NZ" dirty="0" err="1" smtClean="0">
                <a:latin typeface="Bookman Old Style" panose="02050604050505020204" pitchFamily="18" charset="0"/>
              </a:rPr>
              <a:t>Wharakura</a:t>
            </a:r>
            <a:endParaRPr lang="en-NZ" dirty="0">
              <a:latin typeface="Bookman Old Style" panose="02050604050505020204" pitchFamily="18" charset="0"/>
            </a:endParaRPr>
          </a:p>
        </p:txBody>
      </p:sp>
    </p:spTree>
    <p:extLst>
      <p:ext uri="{BB962C8B-B14F-4D97-AF65-F5344CB8AC3E}">
        <p14:creationId xmlns:p14="http://schemas.microsoft.com/office/powerpoint/2010/main" val="2526317656"/>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5700" y="1663700"/>
            <a:ext cx="7111003" cy="3362325"/>
          </a:xfrm>
          <a:prstGeom prst="rect">
            <a:avLst/>
          </a:prstGeom>
        </p:spPr>
      </p:pic>
      <p:sp>
        <p:nvSpPr>
          <p:cNvPr id="3" name="TextBox 2"/>
          <p:cNvSpPr txBox="1"/>
          <p:nvPr/>
        </p:nvSpPr>
        <p:spPr>
          <a:xfrm>
            <a:off x="7569200" y="5026025"/>
            <a:ext cx="2221503" cy="369332"/>
          </a:xfrm>
          <a:prstGeom prst="rect">
            <a:avLst/>
          </a:prstGeom>
          <a:noFill/>
        </p:spPr>
        <p:txBody>
          <a:bodyPr wrap="square" rtlCol="0">
            <a:spAutoFit/>
          </a:bodyPr>
          <a:lstStyle/>
          <a:p>
            <a:r>
              <a:rPr lang="en-NZ" dirty="0" smtClean="0">
                <a:latin typeface="Bookman Old Style" panose="02050604050505020204" pitchFamily="18" charset="0"/>
              </a:rPr>
              <a:t>Gail </a:t>
            </a:r>
            <a:r>
              <a:rPr lang="en-NZ" dirty="0" err="1" smtClean="0">
                <a:latin typeface="Bookman Old Style" panose="02050604050505020204" pitchFamily="18" charset="0"/>
              </a:rPr>
              <a:t>Wharakura</a:t>
            </a:r>
            <a:endParaRPr lang="en-NZ" dirty="0">
              <a:latin typeface="Bookman Old Style" panose="02050604050505020204" pitchFamily="18" charset="0"/>
            </a:endParaRPr>
          </a:p>
        </p:txBody>
      </p:sp>
    </p:spTree>
    <p:extLst>
      <p:ext uri="{BB962C8B-B14F-4D97-AF65-F5344CB8AC3E}">
        <p14:creationId xmlns:p14="http://schemas.microsoft.com/office/powerpoint/2010/main" val="620418759"/>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0212" y="1895474"/>
            <a:ext cx="8936854" cy="2892426"/>
          </a:xfrm>
          <a:prstGeom prst="rect">
            <a:avLst/>
          </a:prstGeom>
        </p:spPr>
      </p:pic>
      <p:sp>
        <p:nvSpPr>
          <p:cNvPr id="3" name="TextBox 2"/>
          <p:cNvSpPr txBox="1"/>
          <p:nvPr/>
        </p:nvSpPr>
        <p:spPr>
          <a:xfrm>
            <a:off x="8699500" y="4787900"/>
            <a:ext cx="2044700" cy="369332"/>
          </a:xfrm>
          <a:prstGeom prst="rect">
            <a:avLst/>
          </a:prstGeom>
          <a:noFill/>
        </p:spPr>
        <p:txBody>
          <a:bodyPr wrap="square" rtlCol="0">
            <a:spAutoFit/>
          </a:bodyPr>
          <a:lstStyle/>
          <a:p>
            <a:r>
              <a:rPr lang="en-NZ" dirty="0" smtClean="0">
                <a:latin typeface="Bookman Old Style" panose="02050604050505020204" pitchFamily="18" charset="0"/>
              </a:rPr>
              <a:t>Gail </a:t>
            </a:r>
            <a:r>
              <a:rPr lang="en-NZ" dirty="0" err="1" smtClean="0">
                <a:latin typeface="Bookman Old Style" panose="02050604050505020204" pitchFamily="18" charset="0"/>
              </a:rPr>
              <a:t>Wharakura</a:t>
            </a:r>
            <a:endParaRPr lang="en-NZ" dirty="0">
              <a:latin typeface="Bookman Old Style" panose="02050604050505020204" pitchFamily="18" charset="0"/>
            </a:endParaRPr>
          </a:p>
        </p:txBody>
      </p:sp>
    </p:spTree>
    <p:extLst>
      <p:ext uri="{BB962C8B-B14F-4D97-AF65-F5344CB8AC3E}">
        <p14:creationId xmlns:p14="http://schemas.microsoft.com/office/powerpoint/2010/main" val="436270807"/>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6220" y="0"/>
            <a:ext cx="6759560" cy="6858000"/>
          </a:xfrm>
          <a:prstGeom prst="rect">
            <a:avLst/>
          </a:prstGeom>
          <a:ln w="76200">
            <a:solidFill>
              <a:schemeClr val="tx1"/>
            </a:solidFill>
          </a:ln>
        </p:spPr>
      </p:pic>
    </p:spTree>
    <p:extLst>
      <p:ext uri="{BB962C8B-B14F-4D97-AF65-F5344CB8AC3E}">
        <p14:creationId xmlns:p14="http://schemas.microsoft.com/office/powerpoint/2010/main" val="1770145218"/>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9074" y="787400"/>
            <a:ext cx="3724275" cy="4965700"/>
          </a:xfrm>
          <a:prstGeom prst="rect">
            <a:avLst/>
          </a:prstGeom>
        </p:spPr>
      </p:pic>
      <p:sp>
        <p:nvSpPr>
          <p:cNvPr id="3" name="TextBox 2"/>
          <p:cNvSpPr txBox="1"/>
          <p:nvPr/>
        </p:nvSpPr>
        <p:spPr>
          <a:xfrm>
            <a:off x="5980111" y="5753100"/>
            <a:ext cx="1974849" cy="369332"/>
          </a:xfrm>
          <a:prstGeom prst="rect">
            <a:avLst/>
          </a:prstGeom>
          <a:noFill/>
        </p:spPr>
        <p:txBody>
          <a:bodyPr wrap="square" rtlCol="0">
            <a:spAutoFit/>
          </a:bodyPr>
          <a:lstStyle/>
          <a:p>
            <a:r>
              <a:rPr lang="en-NZ" dirty="0" smtClean="0">
                <a:latin typeface="Bookman Old Style" panose="02050604050505020204" pitchFamily="18" charset="0"/>
              </a:rPr>
              <a:t>Emily Gilchrist</a:t>
            </a:r>
            <a:endParaRPr lang="en-NZ" dirty="0">
              <a:latin typeface="Bookman Old Style" panose="02050604050505020204" pitchFamily="18" charset="0"/>
            </a:endParaRPr>
          </a:p>
        </p:txBody>
      </p:sp>
    </p:spTree>
    <p:extLst>
      <p:ext uri="{BB962C8B-B14F-4D97-AF65-F5344CB8AC3E}">
        <p14:creationId xmlns:p14="http://schemas.microsoft.com/office/powerpoint/2010/main" val="3246134945"/>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092"/>
          <a:stretch/>
        </p:blipFill>
        <p:spPr>
          <a:xfrm>
            <a:off x="3594100" y="1250950"/>
            <a:ext cx="4444999" cy="4248150"/>
          </a:xfrm>
          <a:prstGeom prst="rect">
            <a:avLst/>
          </a:prstGeom>
        </p:spPr>
      </p:pic>
      <p:sp>
        <p:nvSpPr>
          <p:cNvPr id="3" name="TextBox 2"/>
          <p:cNvSpPr txBox="1"/>
          <p:nvPr/>
        </p:nvSpPr>
        <p:spPr>
          <a:xfrm>
            <a:off x="6477000" y="5499100"/>
            <a:ext cx="2108200" cy="646331"/>
          </a:xfrm>
          <a:prstGeom prst="rect">
            <a:avLst/>
          </a:prstGeom>
          <a:noFill/>
        </p:spPr>
        <p:txBody>
          <a:bodyPr wrap="square" rtlCol="0">
            <a:spAutoFit/>
          </a:bodyPr>
          <a:lstStyle/>
          <a:p>
            <a:r>
              <a:rPr lang="en-NZ" dirty="0" smtClean="0">
                <a:latin typeface="Bookman Old Style" panose="02050604050505020204" pitchFamily="18" charset="0"/>
              </a:rPr>
              <a:t>Bernie Wood</a:t>
            </a:r>
          </a:p>
          <a:p>
            <a:endParaRPr lang="en-NZ" dirty="0"/>
          </a:p>
        </p:txBody>
      </p:sp>
    </p:spTree>
    <p:extLst>
      <p:ext uri="{BB962C8B-B14F-4D97-AF65-F5344CB8AC3E}">
        <p14:creationId xmlns:p14="http://schemas.microsoft.com/office/powerpoint/2010/main" val="1191967494"/>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1304" y="1442668"/>
            <a:ext cx="8091995" cy="3916732"/>
          </a:xfrm>
          <a:prstGeom prst="rect">
            <a:avLst/>
          </a:prstGeom>
        </p:spPr>
      </p:pic>
      <p:sp>
        <p:nvSpPr>
          <p:cNvPr id="4" name="TextBox 3"/>
          <p:cNvSpPr txBox="1"/>
          <p:nvPr/>
        </p:nvSpPr>
        <p:spPr>
          <a:xfrm>
            <a:off x="8318499" y="5359400"/>
            <a:ext cx="1689100" cy="369332"/>
          </a:xfrm>
          <a:prstGeom prst="rect">
            <a:avLst/>
          </a:prstGeom>
          <a:noFill/>
        </p:spPr>
        <p:txBody>
          <a:bodyPr wrap="square" rtlCol="0">
            <a:spAutoFit/>
          </a:bodyPr>
          <a:lstStyle/>
          <a:p>
            <a:r>
              <a:rPr lang="en-NZ" dirty="0" smtClean="0">
                <a:latin typeface="Bookman Old Style" panose="02050604050505020204" pitchFamily="18" charset="0"/>
              </a:rPr>
              <a:t>Bernie Wood</a:t>
            </a:r>
            <a:endParaRPr lang="en-NZ" dirty="0">
              <a:latin typeface="Bookman Old Style" panose="02050604050505020204" pitchFamily="18" charset="0"/>
            </a:endParaRPr>
          </a:p>
        </p:txBody>
      </p:sp>
    </p:spTree>
    <p:extLst>
      <p:ext uri="{BB962C8B-B14F-4D97-AF65-F5344CB8AC3E}">
        <p14:creationId xmlns:p14="http://schemas.microsoft.com/office/powerpoint/2010/main" val="1703718258"/>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824" y="556580"/>
            <a:ext cx="8012676" cy="5664605"/>
          </a:xfrm>
          <a:prstGeom prst="rect">
            <a:avLst/>
          </a:prstGeom>
        </p:spPr>
      </p:pic>
    </p:spTree>
    <p:extLst>
      <p:ext uri="{BB962C8B-B14F-4D97-AF65-F5344CB8AC3E}">
        <p14:creationId xmlns:p14="http://schemas.microsoft.com/office/powerpoint/2010/main" val="2875844076"/>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8910" y="450415"/>
            <a:ext cx="8486205" cy="5999369"/>
          </a:xfrm>
          <a:prstGeom prst="rect">
            <a:avLst/>
          </a:prstGeom>
        </p:spPr>
      </p:pic>
    </p:spTree>
    <p:extLst>
      <p:ext uri="{BB962C8B-B14F-4D97-AF65-F5344CB8AC3E}">
        <p14:creationId xmlns:p14="http://schemas.microsoft.com/office/powerpoint/2010/main" val="406312758"/>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9781" y="655982"/>
            <a:ext cx="7571805" cy="5352930"/>
          </a:xfrm>
          <a:prstGeom prst="rect">
            <a:avLst/>
          </a:prstGeom>
        </p:spPr>
      </p:pic>
    </p:spTree>
    <p:extLst>
      <p:ext uri="{BB962C8B-B14F-4D97-AF65-F5344CB8AC3E}">
        <p14:creationId xmlns:p14="http://schemas.microsoft.com/office/powerpoint/2010/main" val="1314620469"/>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537" y="623866"/>
            <a:ext cx="7963691" cy="5629975"/>
          </a:xfrm>
          <a:prstGeom prst="rect">
            <a:avLst/>
          </a:prstGeom>
        </p:spPr>
      </p:pic>
    </p:spTree>
    <p:extLst>
      <p:ext uri="{BB962C8B-B14F-4D97-AF65-F5344CB8AC3E}">
        <p14:creationId xmlns:p14="http://schemas.microsoft.com/office/powerpoint/2010/main" val="3496849358"/>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8281" y="633437"/>
            <a:ext cx="7996348" cy="5653062"/>
          </a:xfrm>
          <a:prstGeom prst="rect">
            <a:avLst/>
          </a:prstGeom>
        </p:spPr>
      </p:pic>
    </p:spTree>
    <p:extLst>
      <p:ext uri="{BB962C8B-B14F-4D97-AF65-F5344CB8AC3E}">
        <p14:creationId xmlns:p14="http://schemas.microsoft.com/office/powerpoint/2010/main" val="44203231"/>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9151" y="715974"/>
            <a:ext cx="7751419" cy="5479908"/>
          </a:xfrm>
          <a:prstGeom prst="rect">
            <a:avLst/>
          </a:prstGeom>
        </p:spPr>
      </p:pic>
    </p:spTree>
    <p:extLst>
      <p:ext uri="{BB962C8B-B14F-4D97-AF65-F5344CB8AC3E}">
        <p14:creationId xmlns:p14="http://schemas.microsoft.com/office/powerpoint/2010/main" val="1327717849"/>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3871" y="800789"/>
            <a:ext cx="7413171" cy="5240782"/>
          </a:xfrm>
          <a:prstGeom prst="rect">
            <a:avLst/>
          </a:prstGeom>
        </p:spPr>
      </p:pic>
    </p:spTree>
    <p:extLst>
      <p:ext uri="{BB962C8B-B14F-4D97-AF65-F5344CB8AC3E}">
        <p14:creationId xmlns:p14="http://schemas.microsoft.com/office/powerpoint/2010/main" val="345464650"/>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6220" y="0"/>
            <a:ext cx="6759560" cy="6858000"/>
          </a:xfrm>
          <a:prstGeom prst="rect">
            <a:avLst/>
          </a:prstGeom>
          <a:ln w="114300">
            <a:solidFill>
              <a:schemeClr val="tx1"/>
            </a:solidFill>
          </a:ln>
        </p:spPr>
      </p:pic>
    </p:spTree>
    <p:extLst>
      <p:ext uri="{BB962C8B-B14F-4D97-AF65-F5344CB8AC3E}">
        <p14:creationId xmlns:p14="http://schemas.microsoft.com/office/powerpoint/2010/main" val="4064464068"/>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010" y="1003725"/>
            <a:ext cx="6641076" cy="4694945"/>
          </a:xfrm>
          <a:prstGeom prst="rect">
            <a:avLst/>
          </a:prstGeom>
        </p:spPr>
      </p:pic>
    </p:spTree>
    <p:extLst>
      <p:ext uri="{BB962C8B-B14F-4D97-AF65-F5344CB8AC3E}">
        <p14:creationId xmlns:p14="http://schemas.microsoft.com/office/powerpoint/2010/main" val="712059530"/>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824" y="755632"/>
            <a:ext cx="7800405" cy="5514539"/>
          </a:xfrm>
          <a:prstGeom prst="rect">
            <a:avLst/>
          </a:prstGeom>
        </p:spPr>
      </p:pic>
    </p:spTree>
    <p:extLst>
      <p:ext uri="{BB962C8B-B14F-4D97-AF65-F5344CB8AC3E}">
        <p14:creationId xmlns:p14="http://schemas.microsoft.com/office/powerpoint/2010/main" val="347776578"/>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5238" y="508133"/>
            <a:ext cx="8404562" cy="5941651"/>
          </a:xfrm>
          <a:prstGeom prst="rect">
            <a:avLst/>
          </a:prstGeom>
        </p:spPr>
      </p:pic>
    </p:spTree>
    <p:extLst>
      <p:ext uri="{BB962C8B-B14F-4D97-AF65-F5344CB8AC3E}">
        <p14:creationId xmlns:p14="http://schemas.microsoft.com/office/powerpoint/2010/main" val="3971769365"/>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7509" y="648930"/>
            <a:ext cx="7882047" cy="5572256"/>
          </a:xfrm>
          <a:prstGeom prst="rect">
            <a:avLst/>
          </a:prstGeom>
        </p:spPr>
      </p:pic>
    </p:spTree>
    <p:extLst>
      <p:ext uri="{BB962C8B-B14F-4D97-AF65-F5344CB8AC3E}">
        <p14:creationId xmlns:p14="http://schemas.microsoft.com/office/powerpoint/2010/main" val="1115868198"/>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6220" y="0"/>
            <a:ext cx="6759560" cy="6858000"/>
          </a:xfrm>
          <a:prstGeom prst="rect">
            <a:avLst/>
          </a:prstGeom>
          <a:ln w="225425">
            <a:solidFill>
              <a:schemeClr val="tx1"/>
            </a:solidFill>
          </a:ln>
        </p:spPr>
      </p:pic>
    </p:spTree>
    <p:extLst>
      <p:ext uri="{BB962C8B-B14F-4D97-AF65-F5344CB8AC3E}">
        <p14:creationId xmlns:p14="http://schemas.microsoft.com/office/powerpoint/2010/main" val="920717766"/>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1919" y="0"/>
            <a:ext cx="6759560" cy="6858000"/>
          </a:xfrm>
          <a:prstGeom prst="rect">
            <a:avLst/>
          </a:prstGeom>
          <a:ln w="76200">
            <a:solidFill>
              <a:schemeClr val="tx1"/>
            </a:solidFill>
          </a:ln>
        </p:spPr>
      </p:pic>
      <p:sp>
        <p:nvSpPr>
          <p:cNvPr id="3" name="TextBox 2"/>
          <p:cNvSpPr txBox="1"/>
          <p:nvPr/>
        </p:nvSpPr>
        <p:spPr>
          <a:xfrm>
            <a:off x="266700" y="889000"/>
            <a:ext cx="1955800" cy="4524315"/>
          </a:xfrm>
          <a:prstGeom prst="rect">
            <a:avLst/>
          </a:prstGeom>
          <a:noFill/>
        </p:spPr>
        <p:txBody>
          <a:bodyPr wrap="square" rtlCol="0">
            <a:spAutoFit/>
          </a:bodyPr>
          <a:lstStyle/>
          <a:p>
            <a:r>
              <a:rPr lang="en-NZ" sz="3200" b="1" dirty="0" err="1" smtClean="0">
                <a:ln w="22225">
                  <a:solidFill>
                    <a:schemeClr val="accent2"/>
                  </a:solidFill>
                  <a:prstDash val="solid"/>
                </a:ln>
                <a:solidFill>
                  <a:schemeClr val="accent2">
                    <a:lumMod val="40000"/>
                    <a:lumOff val="60000"/>
                  </a:schemeClr>
                </a:solidFill>
              </a:rPr>
              <a:t>Raranga</a:t>
            </a:r>
            <a:endParaRPr lang="en-NZ" sz="3200" b="1" dirty="0" smtClean="0">
              <a:ln w="22225">
                <a:solidFill>
                  <a:schemeClr val="accent2"/>
                </a:solidFill>
                <a:prstDash val="solid"/>
              </a:ln>
              <a:solidFill>
                <a:schemeClr val="accent2">
                  <a:lumMod val="40000"/>
                  <a:lumOff val="60000"/>
                </a:schemeClr>
              </a:solidFill>
            </a:endParaRPr>
          </a:p>
          <a:p>
            <a:endParaRPr lang="en-NZ" sz="3200" b="1" dirty="0">
              <a:ln w="22225">
                <a:solidFill>
                  <a:schemeClr val="accent2"/>
                </a:solidFill>
                <a:prstDash val="solid"/>
              </a:ln>
              <a:solidFill>
                <a:schemeClr val="accent2">
                  <a:lumMod val="40000"/>
                  <a:lumOff val="60000"/>
                </a:schemeClr>
              </a:solidFill>
            </a:endParaRPr>
          </a:p>
          <a:p>
            <a:r>
              <a:rPr lang="en-NZ" sz="3200" b="1" dirty="0" smtClean="0">
                <a:ln w="22225">
                  <a:solidFill>
                    <a:schemeClr val="accent2"/>
                  </a:solidFill>
                  <a:prstDash val="solid"/>
                </a:ln>
                <a:solidFill>
                  <a:schemeClr val="accent2">
                    <a:lumMod val="40000"/>
                    <a:lumOff val="60000"/>
                  </a:schemeClr>
                </a:solidFill>
              </a:rPr>
              <a:t>Weekly daytime class with tutor Virginia Knowles</a:t>
            </a:r>
            <a:endParaRPr lang="en-NZ" sz="3200" dirty="0"/>
          </a:p>
        </p:txBody>
      </p:sp>
      <p:pic>
        <p:nvPicPr>
          <p:cNvPr id="5122" name="Picture 2" descr="Image may contain: 1 person, smiling"/>
          <p:cNvPicPr>
            <a:picLocks noChangeAspect="1" noChangeArrowheads="1"/>
          </p:cNvPicPr>
          <p:nvPr/>
        </p:nvPicPr>
        <p:blipFill rotWithShape="1">
          <a:blip r:embed="rId3">
            <a:extLst>
              <a:ext uri="{28A0092B-C50C-407E-A947-70E740481C1C}">
                <a14:useLocalDpi xmlns:a14="http://schemas.microsoft.com/office/drawing/2010/main" val="0"/>
              </a:ext>
            </a:extLst>
          </a:blip>
          <a:srcRect l="31657" t="18718" r="10486" b="28425"/>
          <a:stretch/>
        </p:blipFill>
        <p:spPr bwMode="auto">
          <a:xfrm>
            <a:off x="4855028" y="0"/>
            <a:ext cx="2155371" cy="2302329"/>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744918"/>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2361" t="9630" b="17778"/>
          <a:stretch/>
        </p:blipFill>
        <p:spPr>
          <a:xfrm>
            <a:off x="5900781" y="1969675"/>
            <a:ext cx="4269802" cy="3436884"/>
          </a:xfrm>
          <a:prstGeom prst="rect">
            <a:avLst/>
          </a:prstGeom>
          <a:ln w="76200">
            <a:solidFill>
              <a:schemeClr val="tx1"/>
            </a:solidFill>
          </a:ln>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610" t="15370" r="43473" b="23333"/>
          <a:stretch/>
        </p:blipFill>
        <p:spPr>
          <a:xfrm>
            <a:off x="1053192" y="1969675"/>
            <a:ext cx="3956050" cy="3436884"/>
          </a:xfrm>
          <a:prstGeom prst="rect">
            <a:avLst/>
          </a:prstGeom>
          <a:ln w="76200">
            <a:solidFill>
              <a:schemeClr val="tx1"/>
            </a:solidFill>
          </a:ln>
        </p:spPr>
      </p:pic>
      <p:sp>
        <p:nvSpPr>
          <p:cNvPr id="8" name="TextBox 7"/>
          <p:cNvSpPr txBox="1"/>
          <p:nvPr/>
        </p:nvSpPr>
        <p:spPr>
          <a:xfrm>
            <a:off x="1663700" y="622300"/>
            <a:ext cx="7556500" cy="584775"/>
          </a:xfrm>
          <a:prstGeom prst="rect">
            <a:avLst/>
          </a:prstGeom>
          <a:noFill/>
        </p:spPr>
        <p:txBody>
          <a:bodyPr wrap="square" rtlCol="0">
            <a:spAutoFit/>
          </a:bodyPr>
          <a:lstStyle/>
          <a:p>
            <a:pPr algn="ctr"/>
            <a:r>
              <a:rPr lang="en-NZ" sz="3200" b="1" dirty="0" err="1" smtClean="0">
                <a:ln w="22225">
                  <a:solidFill>
                    <a:schemeClr val="accent2"/>
                  </a:solidFill>
                  <a:prstDash val="solid"/>
                </a:ln>
                <a:solidFill>
                  <a:schemeClr val="accent2">
                    <a:lumMod val="40000"/>
                    <a:lumOff val="60000"/>
                  </a:schemeClr>
                </a:solidFill>
              </a:rPr>
              <a:t>Te</a:t>
            </a:r>
            <a:r>
              <a:rPr lang="en-NZ" sz="3200" b="1" dirty="0" smtClean="0">
                <a:ln w="22225">
                  <a:solidFill>
                    <a:schemeClr val="accent2"/>
                  </a:solidFill>
                  <a:prstDash val="solid"/>
                </a:ln>
                <a:solidFill>
                  <a:schemeClr val="accent2">
                    <a:lumMod val="40000"/>
                    <a:lumOff val="60000"/>
                  </a:schemeClr>
                </a:solidFill>
              </a:rPr>
              <a:t> </a:t>
            </a:r>
            <a:r>
              <a:rPr lang="en-NZ" sz="3200" b="1" dirty="0" err="1" smtClean="0">
                <a:ln w="22225">
                  <a:solidFill>
                    <a:schemeClr val="accent2"/>
                  </a:solidFill>
                  <a:prstDash val="solid"/>
                </a:ln>
                <a:solidFill>
                  <a:schemeClr val="accent2">
                    <a:lumMod val="40000"/>
                    <a:lumOff val="60000"/>
                  </a:schemeClr>
                </a:solidFill>
              </a:rPr>
              <a:t>tuku</a:t>
            </a:r>
            <a:r>
              <a:rPr lang="en-NZ" sz="3200" b="1" dirty="0" smtClean="0">
                <a:ln w="22225">
                  <a:solidFill>
                    <a:schemeClr val="accent2"/>
                  </a:solidFill>
                  <a:prstDash val="solid"/>
                </a:ln>
                <a:solidFill>
                  <a:schemeClr val="accent2">
                    <a:lumMod val="40000"/>
                    <a:lumOff val="60000"/>
                  </a:schemeClr>
                </a:solidFill>
              </a:rPr>
              <a:t> o </a:t>
            </a:r>
            <a:r>
              <a:rPr lang="en-NZ" sz="3200" b="1" dirty="0" err="1" smtClean="0">
                <a:ln w="22225">
                  <a:solidFill>
                    <a:schemeClr val="accent2"/>
                  </a:solidFill>
                  <a:prstDash val="solid"/>
                </a:ln>
                <a:solidFill>
                  <a:schemeClr val="accent2">
                    <a:lumMod val="40000"/>
                    <a:lumOff val="60000"/>
                  </a:schemeClr>
                </a:solidFill>
              </a:rPr>
              <a:t>te</a:t>
            </a:r>
            <a:r>
              <a:rPr lang="en-NZ" sz="3200" b="1" dirty="0" smtClean="0">
                <a:ln w="22225">
                  <a:solidFill>
                    <a:schemeClr val="accent2"/>
                  </a:solidFill>
                  <a:prstDash val="solid"/>
                </a:ln>
                <a:solidFill>
                  <a:schemeClr val="accent2">
                    <a:lumMod val="40000"/>
                    <a:lumOff val="60000"/>
                  </a:schemeClr>
                </a:solidFill>
              </a:rPr>
              <a:t> </a:t>
            </a:r>
            <a:r>
              <a:rPr lang="en-NZ" sz="3200" b="1" dirty="0" err="1" smtClean="0">
                <a:ln w="22225">
                  <a:solidFill>
                    <a:schemeClr val="accent2"/>
                  </a:solidFill>
                  <a:prstDash val="solid"/>
                </a:ln>
                <a:solidFill>
                  <a:schemeClr val="accent2">
                    <a:lumMod val="40000"/>
                    <a:lumOff val="60000"/>
                  </a:schemeClr>
                </a:solidFill>
              </a:rPr>
              <a:t>wahakura</a:t>
            </a:r>
            <a:r>
              <a:rPr lang="en-NZ" sz="3200" b="1" dirty="0" smtClean="0">
                <a:ln w="22225">
                  <a:solidFill>
                    <a:schemeClr val="accent2"/>
                  </a:solidFill>
                  <a:prstDash val="solid"/>
                </a:ln>
                <a:solidFill>
                  <a:schemeClr val="accent2">
                    <a:lumMod val="40000"/>
                    <a:lumOff val="60000"/>
                  </a:schemeClr>
                </a:solidFill>
              </a:rPr>
              <a:t> </a:t>
            </a:r>
            <a:r>
              <a:rPr lang="en-NZ" sz="3200" b="1" dirty="0" err="1" smtClean="0">
                <a:ln w="22225">
                  <a:solidFill>
                    <a:schemeClr val="accent2"/>
                  </a:solidFill>
                  <a:prstDash val="solid"/>
                </a:ln>
                <a:solidFill>
                  <a:schemeClr val="accent2">
                    <a:lumMod val="40000"/>
                    <a:lumOff val="60000"/>
                  </a:schemeClr>
                </a:solidFill>
              </a:rPr>
              <a:t>ki</a:t>
            </a:r>
            <a:r>
              <a:rPr lang="en-NZ" sz="3200" b="1" dirty="0" smtClean="0">
                <a:ln w="22225">
                  <a:solidFill>
                    <a:schemeClr val="accent2"/>
                  </a:solidFill>
                  <a:prstDash val="solid"/>
                </a:ln>
                <a:solidFill>
                  <a:schemeClr val="accent2">
                    <a:lumMod val="40000"/>
                    <a:lumOff val="60000"/>
                  </a:schemeClr>
                </a:solidFill>
              </a:rPr>
              <a:t> </a:t>
            </a:r>
            <a:r>
              <a:rPr lang="en-NZ" sz="3200" b="1" dirty="0" err="1" smtClean="0">
                <a:ln w="22225">
                  <a:solidFill>
                    <a:schemeClr val="accent2"/>
                  </a:solidFill>
                  <a:prstDash val="solid"/>
                </a:ln>
                <a:solidFill>
                  <a:schemeClr val="accent2">
                    <a:lumMod val="40000"/>
                    <a:lumOff val="60000"/>
                  </a:schemeClr>
                </a:solidFill>
              </a:rPr>
              <a:t>te</a:t>
            </a:r>
            <a:r>
              <a:rPr lang="en-NZ" sz="3200" b="1" dirty="0" smtClean="0">
                <a:ln w="22225">
                  <a:solidFill>
                    <a:schemeClr val="accent2"/>
                  </a:solidFill>
                  <a:prstDash val="solid"/>
                </a:ln>
                <a:solidFill>
                  <a:schemeClr val="accent2">
                    <a:lumMod val="40000"/>
                    <a:lumOff val="60000"/>
                  </a:schemeClr>
                </a:solidFill>
              </a:rPr>
              <a:t> whanau</a:t>
            </a:r>
            <a:endParaRPr lang="en-NZ" sz="3200" dirty="0"/>
          </a:p>
        </p:txBody>
      </p:sp>
    </p:spTree>
    <p:extLst>
      <p:ext uri="{BB962C8B-B14F-4D97-AF65-F5344CB8AC3E}">
        <p14:creationId xmlns:p14="http://schemas.microsoft.com/office/powerpoint/2010/main" val="959657670"/>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154</TotalTime>
  <Words>318</Words>
  <Application>Microsoft Office PowerPoint</Application>
  <PresentationFormat>Custom</PresentationFormat>
  <Paragraphs>56</Paragraphs>
  <Slides>63</Slides>
  <Notes>0</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Moving Day – September 2018 with the help of many  volunteers including  Tribal Nations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OEM</dc:creator>
  <cp:lastModifiedBy>Wanda Wright</cp:lastModifiedBy>
  <cp:revision>22</cp:revision>
  <dcterms:created xsi:type="dcterms:W3CDTF">2019-03-26T22:45:25Z</dcterms:created>
  <dcterms:modified xsi:type="dcterms:W3CDTF">2019-03-27T21:20:07Z</dcterms:modified>
</cp:coreProperties>
</file>