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64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660"/>
  </p:normalViewPr>
  <p:slideViewPr>
    <p:cSldViewPr snapToGrid="0">
      <p:cViewPr>
        <p:scale>
          <a:sx n="68" d="100"/>
          <a:sy n="68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CF56-936C-4BCB-A0DC-0492383E2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20438-AED7-46C0-9C66-20DD27ADC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0282C-D591-4A9B-8268-3BC423B5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CD82E-912E-4986-9C8E-1A900CCF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90800-3264-473D-B312-0DFF8E60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540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F5AC-8622-417D-AE0F-E7BE36DB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5FBF6-B2AC-4374-8A39-BC077345B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4125C-E033-4DB1-815A-5365863F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53116-1028-4C9B-85AF-BA20B34D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0FBD2-C48D-4661-A408-B6170F09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434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53188C-741D-475A-B569-9014F5203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BD0EE-56EF-4AB7-A189-4558D2A28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B95E0-845A-45BD-8E02-63B9EF4A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CCE00-0D52-4D83-81BC-FC7C2B5B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1580E-7A11-410E-8840-993C41B3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600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E85B-9FA9-4584-BA6A-99D1CAA8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39FD6-A741-4881-9070-746221E8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70CB3-EE68-44AA-A833-3FF23EE2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6605-C94B-42C7-9558-6B7D5845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20D7-91B7-4549-B607-DE5AA671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626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2961-CA8D-4C87-B5BD-F3B5B366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B3B4B-0C41-4827-9B1F-32144761F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D9AA9-5BB4-4E06-8718-693293AF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F5C1B-EF2E-44C6-BE67-396CC5DA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91991-9652-4F98-98C1-EA9F6D8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36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3C4E-B1E0-41DB-8DCF-BB793F02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A311-42E7-4B04-861B-03B83DDC6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1A86D-EBE7-4DEC-A15C-279AA3B2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EE467-506E-4335-A0E6-1FEEDE9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639AE-5CF1-463E-BC47-8626EC03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ECE25-292B-42F1-92AF-78D2C19C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93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AC4D-F2AE-4442-8C4B-F7698A4A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354FC-C540-4CFC-A914-BB2A5F28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7E10F-2CE6-42AF-9DBA-88726879E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0746A-D06D-440B-84B1-93DF35B96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048D3-EF7E-48E5-AAFA-0D9183F95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F0CEB-A83B-46F0-979B-15DED3B8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16F9E-E751-4343-845D-DE25BFFE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A19D7-8A5F-4B1C-ACAF-815D292C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907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F5CE-E36C-4CA7-9AEB-A267E6A2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E7485-C5F1-4940-A48B-EF774AD5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657D3-B8FA-4E90-80F2-C308F80E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FCEB-F098-4C10-8BB6-36FAFF61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416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AE890-C6B2-4E73-82B8-CEACAFD3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D1CC5-C0DA-4250-982D-B9AE15F2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9D8A7-A3AE-4C56-865E-D2EED73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554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BD2B-176A-47DC-87ED-8DBD0A76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01D7-6923-4B99-BD46-775090B14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22A9E-D878-463E-935D-126975BAE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D4471-2724-4877-89E1-57737E0E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C0EC6-7A2C-4F07-875F-DDE6ED83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66820-1097-4696-9786-19ADEC1B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065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7E61-62B6-4F8E-A96F-31091106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641828-58CD-4D89-A2C4-C5C673FB2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6E587-7924-4D74-857F-95202D5A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6F740-ED14-494F-87FC-D7A169C3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D8AA0-DE70-4B4A-A476-EE14A64D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BF8EE-72DB-41DE-B00A-6C3AE11F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415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DA1D9-8EFA-4BD8-A9C8-3E365205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4BC33-126C-49D5-A286-A4BF2162E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0826D-F639-4DB0-8F86-B449A2766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FD6C-C3AA-4ECC-A456-CAC6847AC29C}" type="datetimeFigureOut">
              <a:rPr lang="en-NZ" smtClean="0"/>
              <a:t>2/08/2020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B877F-FAEA-42A8-97AE-6E04788D8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B0D79-9D8F-46CE-86F2-A3A68A33A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1F8F-D1F6-4C67-9781-E0E78A0DE6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133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D0302-2E5E-4C60-85E2-E3984C28C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97A1A1-8896-4EE7-A78D-D27D43F9D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71F30E-C009-4B16-8E95-FAAD85C58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8290F9-A37C-4980-9FAA-2AF34FCC88FC}"/>
              </a:ext>
            </a:extLst>
          </p:cNvPr>
          <p:cNvSpPr txBox="1"/>
          <p:nvPr/>
        </p:nvSpPr>
        <p:spPr>
          <a:xfrm>
            <a:off x="1631853" y="0"/>
            <a:ext cx="8398412" cy="1107996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/>
              <a:t>Proposed District Plan</a:t>
            </a:r>
          </a:p>
          <a:p>
            <a:pPr algn="ctr"/>
            <a:r>
              <a:rPr lang="mi-NZ" sz="2400" b="1" i="1" dirty="0"/>
              <a:t>Wāhia Ngā Rua – Putting our hapū footprint in the blueprint</a:t>
            </a:r>
          </a:p>
          <a:p>
            <a:pPr algn="ctr"/>
            <a:r>
              <a:rPr lang="mi-NZ" b="1" dirty="0"/>
              <a:t>Kimai &amp; I-Jay Huirama, 3 August </a:t>
            </a:r>
            <a:r>
              <a:rPr lang="en-NZ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77907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682C17-94C1-45EB-BAF2-73DF1301FC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/>
          </a:blip>
          <a:srcRect r="9177" b="1"/>
          <a:stretch/>
        </p:blipFill>
        <p:spPr>
          <a:xfrm>
            <a:off x="603671" y="1"/>
            <a:ext cx="11588329" cy="6857999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2753AB-6A4B-4CC9-95A4-53B57F42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Ngā Uri O Tamainupō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95EDF-5B31-4D28-AF74-AE88F16F3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87" y="2606256"/>
            <a:ext cx="5065609" cy="400485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/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Kōkako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Whaeatāpoko</a:t>
            </a:r>
            <a:r>
              <a:rPr lang="en-US" sz="2000" dirty="0">
                <a:solidFill>
                  <a:schemeClr val="bg1"/>
                </a:solidFill>
              </a:rPr>
              <a:t> 	</a:t>
            </a:r>
            <a:r>
              <a:rPr lang="en-US" sz="2000" b="1" dirty="0" err="1">
                <a:solidFill>
                  <a:schemeClr val="bg1"/>
                </a:solidFill>
              </a:rPr>
              <a:t>Māhanga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Paratai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Tamainupō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Tūkotuku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Wairere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Hinemoa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bg1"/>
                </a:solidFill>
              </a:rPr>
              <a:t>Whenu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Hinemotuhia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bg1"/>
                </a:solidFill>
              </a:rPr>
              <a:t>Keteiwi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err="1">
                <a:solidFill>
                  <a:schemeClr val="bg1"/>
                </a:solidFill>
              </a:rPr>
              <a:t>Hinemata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Ngaere = </a:t>
            </a:r>
            <a:r>
              <a:rPr lang="en-US" sz="2000" dirty="0" err="1">
                <a:solidFill>
                  <a:schemeClr val="bg1"/>
                </a:solidFill>
              </a:rPr>
              <a:t>Hekeiterangi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Te Mana O Te </a:t>
            </a:r>
            <a:r>
              <a:rPr lang="en-US" sz="2000" dirty="0" err="1">
                <a:solidFill>
                  <a:schemeClr val="bg1"/>
                </a:solidFill>
              </a:rPr>
              <a:t>Rangi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We are 15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generation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err="1">
                <a:solidFill>
                  <a:schemeClr val="bg1"/>
                </a:solidFill>
              </a:rPr>
              <a:t>Ngāti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Tamainupō</a:t>
            </a:r>
            <a:r>
              <a:rPr lang="en-US" sz="2000" dirty="0">
                <a:solidFill>
                  <a:schemeClr val="bg1"/>
                </a:solidFill>
              </a:rPr>
              <a:t> descendants </a:t>
            </a:r>
          </a:p>
        </p:txBody>
      </p:sp>
    </p:spTree>
    <p:extLst>
      <p:ext uri="{BB962C8B-B14F-4D97-AF65-F5344CB8AC3E}">
        <p14:creationId xmlns:p14="http://schemas.microsoft.com/office/powerpoint/2010/main" val="291624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702D-90C5-4069-A0F2-42A9A3AB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Pou Whenua o Tamainupō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DA0B-E1B9-4E02-BBAE-B8C4ABBE2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Whenua</a:t>
            </a:r>
          </a:p>
          <a:p>
            <a:r>
              <a:rPr lang="en-US" sz="2400" dirty="0"/>
              <a:t>Awa</a:t>
            </a:r>
          </a:p>
          <a:p>
            <a:r>
              <a:rPr lang="en-US" sz="2400" dirty="0"/>
              <a:t>Moana</a:t>
            </a:r>
          </a:p>
          <a:p>
            <a:r>
              <a:rPr lang="en-US" sz="2400" dirty="0" err="1"/>
              <a:t>Ngahere</a:t>
            </a:r>
            <a:endParaRPr lang="en-US" sz="2400" dirty="0"/>
          </a:p>
          <a:p>
            <a:r>
              <a:rPr lang="en-US" sz="2400" dirty="0" err="1"/>
              <a:t>Wāhi</a:t>
            </a:r>
            <a:r>
              <a:rPr lang="en-US" sz="2400" dirty="0"/>
              <a:t> </a:t>
            </a:r>
            <a:r>
              <a:rPr lang="en-US" sz="2400" dirty="0" err="1"/>
              <a:t>Tapu</a:t>
            </a:r>
            <a:endParaRPr lang="en-US" sz="2400" dirty="0"/>
          </a:p>
          <a:p>
            <a:r>
              <a:rPr lang="en-US" sz="2400" dirty="0" err="1"/>
              <a:t>Wāhi</a:t>
            </a:r>
            <a:r>
              <a:rPr lang="en-US" sz="2400" dirty="0"/>
              <a:t> Tupuna</a:t>
            </a:r>
          </a:p>
          <a:p>
            <a:r>
              <a:rPr lang="en-US" sz="2400" dirty="0" err="1"/>
              <a:t>Pā</a:t>
            </a:r>
            <a:endParaRPr lang="en-US" sz="2400" dirty="0"/>
          </a:p>
          <a:p>
            <a:r>
              <a:rPr lang="en-US" sz="2400" dirty="0" err="1"/>
              <a:t>Māra</a:t>
            </a:r>
            <a:r>
              <a:rPr lang="en-US" sz="2400" dirty="0"/>
              <a:t> kai (gardens)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4B94E4-0123-4830-B172-37D3ED0CC4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66" b="10886"/>
          <a:stretch/>
        </p:blipFill>
        <p:spPr>
          <a:xfrm>
            <a:off x="4881686" y="-337628"/>
            <a:ext cx="7310315" cy="7596557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06316-061E-4BE1-8258-A1AA31EE0612}"/>
              </a:ext>
            </a:extLst>
          </p:cNvPr>
          <p:cNvSpPr txBox="1"/>
          <p:nvPr/>
        </p:nvSpPr>
        <p:spPr>
          <a:xfrm>
            <a:off x="9159211" y="1306008"/>
            <a:ext cx="681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200" dirty="0">
                <a:solidFill>
                  <a:schemeClr val="bg2"/>
                </a:solidFill>
              </a:rPr>
              <a:t>HUNTLY</a:t>
            </a:r>
            <a:endParaRPr lang="en-NZ" sz="12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ED65F-3F0C-4702-91BD-BF76CF5AEC4F}"/>
              </a:ext>
            </a:extLst>
          </p:cNvPr>
          <p:cNvSpPr txBox="1"/>
          <p:nvPr/>
        </p:nvSpPr>
        <p:spPr>
          <a:xfrm>
            <a:off x="9159211" y="2891022"/>
            <a:ext cx="1342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400" dirty="0">
                <a:solidFill>
                  <a:schemeClr val="bg2"/>
                </a:solidFill>
              </a:rPr>
              <a:t>NGĀRUAWĀHIA</a:t>
            </a:r>
            <a:endParaRPr lang="en-NZ" sz="14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328EE-E4C1-490A-811B-6D17ADA140F0}"/>
              </a:ext>
            </a:extLst>
          </p:cNvPr>
          <p:cNvSpPr txBox="1"/>
          <p:nvPr/>
        </p:nvSpPr>
        <p:spPr>
          <a:xfrm>
            <a:off x="10392978" y="4087647"/>
            <a:ext cx="866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200" dirty="0">
                <a:solidFill>
                  <a:schemeClr val="bg2"/>
                </a:solidFill>
              </a:rPr>
              <a:t>HAMILTON</a:t>
            </a:r>
            <a:endParaRPr lang="en-NZ" sz="120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4B51E-3D6E-42C0-AA48-0628BBCC636D}"/>
              </a:ext>
            </a:extLst>
          </p:cNvPr>
          <p:cNvSpPr txBox="1"/>
          <p:nvPr/>
        </p:nvSpPr>
        <p:spPr>
          <a:xfrm>
            <a:off x="10615316" y="6014884"/>
            <a:ext cx="752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200" dirty="0">
                <a:solidFill>
                  <a:schemeClr val="bg2"/>
                </a:solidFill>
              </a:rPr>
              <a:t>ŌHAUPO</a:t>
            </a:r>
            <a:endParaRPr lang="en-NZ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240AF-434B-4430-9E39-FDD31AD28317}"/>
              </a:ext>
            </a:extLst>
          </p:cNvPr>
          <p:cNvSpPr txBox="1"/>
          <p:nvPr/>
        </p:nvSpPr>
        <p:spPr>
          <a:xfrm>
            <a:off x="7561546" y="4364646"/>
            <a:ext cx="1105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200" dirty="0">
                <a:solidFill>
                  <a:schemeClr val="bg2"/>
                </a:solidFill>
              </a:rPr>
              <a:t>WHATAWHATA</a:t>
            </a:r>
            <a:endParaRPr lang="en-NZ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36508-63F3-4353-B5D5-4556B54BA1B9}"/>
              </a:ext>
            </a:extLst>
          </p:cNvPr>
          <p:cNvSpPr txBox="1"/>
          <p:nvPr/>
        </p:nvSpPr>
        <p:spPr>
          <a:xfrm>
            <a:off x="5647805" y="4947196"/>
            <a:ext cx="707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1200" dirty="0">
                <a:solidFill>
                  <a:schemeClr val="bg2"/>
                </a:solidFill>
              </a:rPr>
              <a:t>RAGLAN</a:t>
            </a:r>
            <a:endParaRPr lang="en-NZ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3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C41BDB1-6DA7-43CD-B417-687A3C584B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595" r="1" b="859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70" name="Freeform: Shape 3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4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935C9D9-1CF3-4EA5-910C-556BC1A7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 err="1"/>
              <a:t>Wāhia</a:t>
            </a:r>
            <a:r>
              <a:rPr lang="en-US" sz="4100" b="1" dirty="0"/>
              <a:t> </a:t>
            </a:r>
            <a:r>
              <a:rPr lang="en-US" sz="4100" b="1" dirty="0" err="1"/>
              <a:t>Ngā</a:t>
            </a:r>
            <a:r>
              <a:rPr lang="en-US" sz="4100" b="1" dirty="0"/>
              <a:t> </a:t>
            </a:r>
            <a:r>
              <a:rPr lang="en-US" sz="4100" b="1" dirty="0" err="1"/>
              <a:t>Rua</a:t>
            </a:r>
            <a:r>
              <a:rPr lang="en-US" sz="4100" b="1" dirty="0"/>
              <a:t> </a:t>
            </a:r>
            <a:br>
              <a:rPr lang="en-US" sz="4100" b="1" dirty="0"/>
            </a:br>
            <a:r>
              <a:rPr lang="en-US" sz="4100" b="1" dirty="0"/>
              <a:t>Open the food pits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51CCD4A-6EB5-4F85-B089-6E663416F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err="1"/>
              <a:t>Pukeiāhua</a:t>
            </a:r>
            <a:r>
              <a:rPr lang="en-US" sz="2400" dirty="0"/>
              <a:t> </a:t>
            </a:r>
            <a:r>
              <a:rPr lang="en-US" sz="2400" dirty="0" err="1"/>
              <a:t>Pā</a:t>
            </a:r>
            <a:r>
              <a:rPr lang="en-US" sz="2400" dirty="0"/>
              <a:t> – </a:t>
            </a:r>
            <a:r>
              <a:rPr lang="en-US" sz="2400" b="1" dirty="0"/>
              <a:t>Outstanding </a:t>
            </a:r>
            <a:r>
              <a:rPr lang="en-US" sz="2400" dirty="0"/>
              <a:t> cultural, archaeological and historical significance</a:t>
            </a:r>
          </a:p>
          <a:p>
            <a:r>
              <a:rPr lang="en-US" sz="2400" dirty="0" err="1"/>
              <a:t>Wāhi</a:t>
            </a:r>
            <a:r>
              <a:rPr lang="en-US" sz="2400" dirty="0"/>
              <a:t> Tupuna / </a:t>
            </a:r>
            <a:r>
              <a:rPr lang="en-US" sz="2400" dirty="0" err="1"/>
              <a:t>Wāhi</a:t>
            </a:r>
            <a:r>
              <a:rPr lang="en-US" sz="2400" dirty="0"/>
              <a:t> </a:t>
            </a:r>
            <a:r>
              <a:rPr lang="en-US" sz="2400" dirty="0" err="1"/>
              <a:t>Tapu</a:t>
            </a:r>
            <a:endParaRPr lang="en-US" sz="2400" dirty="0"/>
          </a:p>
          <a:p>
            <a:r>
              <a:rPr lang="en-US" sz="2400" dirty="0"/>
              <a:t>Campaign to save last seven </a:t>
            </a:r>
            <a:r>
              <a:rPr lang="en-US" sz="2400" i="1" dirty="0" err="1"/>
              <a:t>rua</a:t>
            </a:r>
            <a:r>
              <a:rPr lang="en-US" sz="2400" i="1" dirty="0"/>
              <a:t> </a:t>
            </a:r>
            <a:r>
              <a:rPr lang="en-US" sz="2400" dirty="0"/>
              <a:t>of </a:t>
            </a:r>
            <a:r>
              <a:rPr lang="en-US" sz="2400" dirty="0" err="1"/>
              <a:t>Pukeiāhua</a:t>
            </a:r>
            <a:r>
              <a:rPr lang="en-US" sz="2400" dirty="0"/>
              <a:t> </a:t>
            </a:r>
            <a:r>
              <a:rPr lang="en-US" sz="2400" dirty="0" err="1"/>
              <a:t>Pā</a:t>
            </a:r>
            <a:endParaRPr lang="en-US" sz="2400" dirty="0"/>
          </a:p>
          <a:p>
            <a:r>
              <a:rPr lang="en-US" sz="2400" dirty="0"/>
              <a:t>Significance increased due to rarity and proximity to </a:t>
            </a:r>
            <a:r>
              <a:rPr lang="en-US" sz="2400" dirty="0" err="1"/>
              <a:t>Pā</a:t>
            </a:r>
            <a:endParaRPr lang="en-US" sz="2400" dirty="0"/>
          </a:p>
          <a:p>
            <a:r>
              <a:rPr lang="en-US" sz="2400" dirty="0"/>
              <a:t>Narrative carried by every resident and business in </a:t>
            </a:r>
            <a:r>
              <a:rPr lang="en-US" sz="2400" dirty="0" err="1"/>
              <a:t>Ngāruawāhia</a:t>
            </a:r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7726C-AF8E-4FAB-BC96-AA7ECAD10FC6}"/>
              </a:ext>
            </a:extLst>
          </p:cNvPr>
          <p:cNvSpPr/>
          <p:nvPr/>
        </p:nvSpPr>
        <p:spPr>
          <a:xfrm>
            <a:off x="10367889" y="3784210"/>
            <a:ext cx="661182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5D7740-126D-4850-B4D4-B16C5CD5AFF1}"/>
              </a:ext>
            </a:extLst>
          </p:cNvPr>
          <p:cNvSpPr/>
          <p:nvPr/>
        </p:nvSpPr>
        <p:spPr>
          <a:xfrm rot="20301415">
            <a:off x="11335867" y="3749657"/>
            <a:ext cx="303776" cy="1027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6472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38402-F1BE-407F-A35E-CD7E3A13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Hapū-led Campaign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3AB89-5B06-40E0-B103-79EAFA550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769" y="1909192"/>
            <a:ext cx="4996594" cy="364771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89 days straight protest</a:t>
            </a:r>
          </a:p>
          <a:p>
            <a:r>
              <a:rPr lang="en-US" sz="2000" dirty="0">
                <a:solidFill>
                  <a:schemeClr val="bg1"/>
                </a:solidFill>
              </a:rPr>
              <a:t>Over 4,000 sign petition </a:t>
            </a:r>
          </a:p>
          <a:p>
            <a:r>
              <a:rPr lang="en-US" sz="2000" dirty="0">
                <a:solidFill>
                  <a:schemeClr val="bg1"/>
                </a:solidFill>
              </a:rPr>
              <a:t>200+ participate in </a:t>
            </a:r>
            <a:r>
              <a:rPr lang="en-US" sz="2000" dirty="0" err="1">
                <a:solidFill>
                  <a:schemeClr val="bg1"/>
                </a:solidFill>
              </a:rPr>
              <a:t>Hīkoi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80 school children visit during </a:t>
            </a:r>
            <a:r>
              <a:rPr lang="en-US" sz="2000" dirty="0" err="1">
                <a:solidFill>
                  <a:schemeClr val="bg1"/>
                </a:solidFill>
              </a:rPr>
              <a:t>Matariki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Heritage NZ application to upgrade </a:t>
            </a:r>
            <a:r>
              <a:rPr lang="en-US" sz="2000" dirty="0" err="1">
                <a:solidFill>
                  <a:schemeClr val="bg1"/>
                </a:solidFill>
              </a:rPr>
              <a:t>Pukeiāhua</a:t>
            </a:r>
            <a:r>
              <a:rPr lang="en-US" sz="2000" dirty="0">
                <a:solidFill>
                  <a:schemeClr val="bg1"/>
                </a:solidFill>
              </a:rPr>
              <a:t> listing and include gardens/</a:t>
            </a:r>
            <a:r>
              <a:rPr lang="en-US" sz="2000" dirty="0" err="1">
                <a:solidFill>
                  <a:schemeClr val="bg1"/>
                </a:solidFill>
              </a:rPr>
              <a:t>rua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Community consultation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75% oppose housing development near </a:t>
            </a:r>
            <a:r>
              <a:rPr lang="en-US" sz="2000" dirty="0" err="1">
                <a:solidFill>
                  <a:schemeClr val="bg1"/>
                </a:solidFill>
              </a:rPr>
              <a:t>Pukeiāhua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Other ideas include community gardens, educational site and park/reserve.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0002A6-BC25-4C0C-B83C-2FB45ABE77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5" b="3920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7C76-6231-4C0F-ADB4-D3A41323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5663626"/>
            <a:ext cx="11591778" cy="8223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sz="2800" b="1" i="1" dirty="0"/>
              <a:t>Development</a:t>
            </a:r>
            <a:r>
              <a:rPr lang="en-US" sz="2800" i="1" dirty="0"/>
              <a:t> vs </a:t>
            </a:r>
            <a:r>
              <a:rPr lang="en-US" sz="2800" b="1" i="1" dirty="0"/>
              <a:t>Protection</a:t>
            </a:r>
            <a:br>
              <a:rPr lang="en-US" sz="2200" b="1" dirty="0"/>
            </a:br>
            <a:r>
              <a:rPr lang="en-US" sz="2800" dirty="0"/>
              <a:t>Decision to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protect significant borrow pits (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on 5851 Great South Road,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Ngāruawāhia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A4C90-1AA8-4590-89A5-6ED141CEFD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861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7E567C-45EC-4131-A6C8-9C1D8984D0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0AF02-D320-40AE-B6FE-40489DAA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7240"/>
            <a:ext cx="12191979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Wāhia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Ngā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Rua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Putting our footprint in the Blueprint</a:t>
            </a:r>
            <a:endParaRPr lang="en-US" sz="3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13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166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Ngā Uri O Tamainupō</vt:lpstr>
      <vt:lpstr>Pou Whenua o Tamainupō</vt:lpstr>
      <vt:lpstr>Wāhia Ngā Rua  Open the food pits</vt:lpstr>
      <vt:lpstr>Hapū-led Campaign</vt:lpstr>
      <vt:lpstr>Development vs Protection Decision to protect significant borrow pits (rua) on 5851 Great South Road, Ngāruawāhia</vt:lpstr>
      <vt:lpstr>Wāhia Ngā Rua – Putting our footprint in the Blueprint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Kimai Huirama</dc:creator>
  <cp:lastModifiedBy>Kimai Huirama</cp:lastModifiedBy>
  <cp:revision>3</cp:revision>
  <dcterms:created xsi:type="dcterms:W3CDTF">2020-08-02T07:24:41Z</dcterms:created>
  <dcterms:modified xsi:type="dcterms:W3CDTF">2020-08-02T07:44:55Z</dcterms:modified>
</cp:coreProperties>
</file>